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AA20-9570-4C49-8AB8-95F11FD982B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7BD3-9C8B-4B63-8149-DB1696A1384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94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AA20-9570-4C49-8AB8-95F11FD982B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7BD3-9C8B-4B63-8149-DB1696A13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09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AA20-9570-4C49-8AB8-95F11FD982B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7BD3-9C8B-4B63-8149-DB1696A13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92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AA20-9570-4C49-8AB8-95F11FD982B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7BD3-9C8B-4B63-8149-DB1696A13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AA20-9570-4C49-8AB8-95F11FD982B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7BD3-9C8B-4B63-8149-DB1696A1384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02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AA20-9570-4C49-8AB8-95F11FD982B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7BD3-9C8B-4B63-8149-DB1696A13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86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AA20-9570-4C49-8AB8-95F11FD982B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7BD3-9C8B-4B63-8149-DB1696A13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2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AA20-9570-4C49-8AB8-95F11FD982B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7BD3-9C8B-4B63-8149-DB1696A13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98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AA20-9570-4C49-8AB8-95F11FD982B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7BD3-9C8B-4B63-8149-DB1696A13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46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06AAA20-9570-4C49-8AB8-95F11FD982B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777BD3-9C8B-4B63-8149-DB1696A13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80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AA20-9570-4C49-8AB8-95F11FD982B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7BD3-9C8B-4B63-8149-DB1696A13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7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06AAA20-9570-4C49-8AB8-95F11FD982B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777BD3-9C8B-4B63-8149-DB1696A13848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45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The Bible in Art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400" dirty="0" smtClean="0"/>
              <a:t>A series of courses run by Rev. John Dixon</a:t>
            </a:r>
            <a:br>
              <a:rPr lang="en-GB" sz="4400" dirty="0" smtClean="0"/>
            </a:br>
            <a:r>
              <a:rPr lang="en-GB" sz="4400" dirty="0" smtClean="0"/>
              <a:t>for the Central Lakes Mission Community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 selection of paintings that have been included in these courses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38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Conversion on the Way to Damascus (Caravaggio)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40" y="1846263"/>
            <a:ext cx="3061046" cy="4022725"/>
          </a:xfrm>
        </p:spPr>
      </p:pic>
    </p:spTree>
    <p:extLst>
      <p:ext uri="{BB962C8B-B14F-4D97-AF65-F5344CB8AC3E}">
        <p14:creationId xmlns:p14="http://schemas.microsoft.com/office/powerpoint/2010/main" val="297705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 Joseph and the Child Jesus (el Greco)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58" y="1882589"/>
            <a:ext cx="2133644" cy="4410635"/>
          </a:xfrm>
        </p:spPr>
      </p:pic>
    </p:spTree>
    <p:extLst>
      <p:ext uri="{BB962C8B-B14F-4D97-AF65-F5344CB8AC3E}">
        <p14:creationId xmlns:p14="http://schemas.microsoft.com/office/powerpoint/2010/main" val="118867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Christ in the House of Mary and Martha</a:t>
            </a:r>
            <a:br>
              <a:rPr lang="en-GB" dirty="0" smtClean="0"/>
            </a:br>
            <a:r>
              <a:rPr lang="en-GB" dirty="0" smtClean="0"/>
              <a:t>(Diego Velazquez)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76" y="2160653"/>
            <a:ext cx="6261847" cy="368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2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Baptism of Christ (</a:t>
            </a:r>
            <a:r>
              <a:rPr lang="en-GB" dirty="0" err="1" smtClean="0"/>
              <a:t>Piero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Francesca)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8363" y="1940393"/>
            <a:ext cx="28362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3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Christ Driving the Money Changers from the Temple (El Greco)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8263" y="1959048"/>
            <a:ext cx="5096434" cy="41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5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Annunciation (Fra </a:t>
            </a:r>
            <a:r>
              <a:rPr lang="en-GB" dirty="0" err="1" smtClean="0"/>
              <a:t>Lippo</a:t>
            </a:r>
            <a:r>
              <a:rPr lang="en-GB" dirty="0" smtClean="0"/>
              <a:t> Lippi)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4749" y="2412347"/>
            <a:ext cx="6923462" cy="313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Supper at Emmaus (Caravaggio)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2509" y="2021903"/>
            <a:ext cx="6007942" cy="42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8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Agony in the Garden (Mantegna)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3791" y="1970056"/>
            <a:ext cx="5365377" cy="418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302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</TotalTime>
  <Words>84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The Bible in Art  A series of courses run by Rev. John Dixon for the Central Lakes Mission Community</vt:lpstr>
      <vt:lpstr>Conversion on the Way to Damascus (Caravaggio)</vt:lpstr>
      <vt:lpstr>St Joseph and the Child Jesus (el Greco)</vt:lpstr>
      <vt:lpstr>Christ in the House of Mary and Martha (Diego Velazquez)</vt:lpstr>
      <vt:lpstr>The Baptism of Christ (Piero della Francesca)</vt:lpstr>
      <vt:lpstr>Christ Driving the Money Changers from the Temple (El Greco)</vt:lpstr>
      <vt:lpstr>The Annunciation (Fra Lippo Lippi)</vt:lpstr>
      <vt:lpstr>The Supper at Emmaus (Caravaggio)</vt:lpstr>
      <vt:lpstr>Agony in the Garden (Mantegna)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Bible in Art  A series of courses run by Rev. John Dixon for the Central Lakes Mission Community</dc:title>
  <dc:creator>St. Mary's Church</dc:creator>
  <cp:lastModifiedBy>St. Mary's Church</cp:lastModifiedBy>
  <cp:revision>4</cp:revision>
  <dcterms:created xsi:type="dcterms:W3CDTF">2020-05-12T10:40:53Z</dcterms:created>
  <dcterms:modified xsi:type="dcterms:W3CDTF">2020-05-12T11:07:44Z</dcterms:modified>
</cp:coreProperties>
</file>