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59" r:id="rId5"/>
    <p:sldId id="260" r:id="rId6"/>
    <p:sldId id="261" r:id="rId7"/>
    <p:sldId id="262" r:id="rId8"/>
    <p:sldId id="263" r:id="rId9"/>
    <p:sldId id="270"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B94331-8B65-41E7-B229-460C805885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8A717A9E-4B2B-4A0C-B044-924DDA51B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A5E4F29C-7590-48B9-9D9B-9A32EBD74835}"/>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5" name="Footer Placeholder 4">
            <a:extLst>
              <a:ext uri="{FF2B5EF4-FFF2-40B4-BE49-F238E27FC236}">
                <a16:creationId xmlns="" xmlns:a16="http://schemas.microsoft.com/office/drawing/2014/main" id="{00E4DD8D-4155-4D53-974B-BA240AAAF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73662C6-E3F0-4983-AFC6-D4E0215B0F7C}"/>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421645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825925-FFA4-490E-8621-7C7899282E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53E8A7B-105B-47C1-A729-5D0E6C9ACF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2466761-5520-4756-A00B-AA40EAF7DB6C}"/>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5" name="Footer Placeholder 4">
            <a:extLst>
              <a:ext uri="{FF2B5EF4-FFF2-40B4-BE49-F238E27FC236}">
                <a16:creationId xmlns="" xmlns:a16="http://schemas.microsoft.com/office/drawing/2014/main" id="{5A9DC483-CAC1-42FE-9409-CD0EC4BF04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9CB3CE1-8263-4E13-B56D-A2F4DD703408}"/>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188055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6D728E2-2E65-462F-8F37-653F9AB9A6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13E4BD7-6F5B-40CA-B6F4-0A42ACC726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6C9435C-D94D-44E8-8373-3535FA16AFE8}"/>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5" name="Footer Placeholder 4">
            <a:extLst>
              <a:ext uri="{FF2B5EF4-FFF2-40B4-BE49-F238E27FC236}">
                <a16:creationId xmlns="" xmlns:a16="http://schemas.microsoft.com/office/drawing/2014/main" id="{99653DAF-238F-4EDB-BCDB-9AFD5E9446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4E9015D-E3E9-4430-8D77-5D75A47ABF06}"/>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153403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FCA4E-3EDB-4825-B2F7-6F1A787D54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4E760F0-F101-4782-9903-CEFEA7486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D512B2D-378F-4F29-B836-95EFD1A9C4E0}"/>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5" name="Footer Placeholder 4">
            <a:extLst>
              <a:ext uri="{FF2B5EF4-FFF2-40B4-BE49-F238E27FC236}">
                <a16:creationId xmlns="" xmlns:a16="http://schemas.microsoft.com/office/drawing/2014/main" id="{6C864079-F5A3-4B55-A094-3DD975E5E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2EF8561-DF99-4A0E-BB94-7BE64AAC0ABA}"/>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17487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3B2F17-81BA-4250-A838-2C63F608A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F8ABECE-E137-49A3-8D6A-735234D46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827D09B-E1F2-4F3C-9DF4-85226C8D98D2}"/>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5" name="Footer Placeholder 4">
            <a:extLst>
              <a:ext uri="{FF2B5EF4-FFF2-40B4-BE49-F238E27FC236}">
                <a16:creationId xmlns="" xmlns:a16="http://schemas.microsoft.com/office/drawing/2014/main" id="{FE74D986-C2BA-40E4-AF29-3EEEBA98A3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8CDC12C-BEF4-42A5-A195-E61C4E579366}"/>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404209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4E55B-A5F7-45B4-BD84-A2E2E12AD6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1B17869-91B3-4DC9-8DEA-A2BBCE6FF3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B8865C6-F9DF-4970-B44D-625E29F045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3E7479CA-540B-4069-BF95-B41A88D9B951}"/>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6" name="Footer Placeholder 5">
            <a:extLst>
              <a:ext uri="{FF2B5EF4-FFF2-40B4-BE49-F238E27FC236}">
                <a16:creationId xmlns="" xmlns:a16="http://schemas.microsoft.com/office/drawing/2014/main" id="{5EEB28F4-FD4A-41D0-AE06-DDFCB584BD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01E746F-B3C3-4A42-9B8B-859AAE970474}"/>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298919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84E858-F18D-44E5-AF5E-91F6C08140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8CB4F08-7B4D-4158-82DB-72B5D3715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065FA3B-7D2D-477F-9C79-287DBA0B54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B564A600-0EC5-4941-A373-95B7ACE81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5232337-25F2-4018-8E27-A2D52EB800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7178A18-BF0D-434D-AFED-0206E2E4965B}"/>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8" name="Footer Placeholder 7">
            <a:extLst>
              <a:ext uri="{FF2B5EF4-FFF2-40B4-BE49-F238E27FC236}">
                <a16:creationId xmlns="" xmlns:a16="http://schemas.microsoft.com/office/drawing/2014/main" id="{D123CF87-9200-435E-838F-8AA7F09B85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641D0B47-EDBB-4641-954B-946182E5CDFE}"/>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46185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7D8250-3BBA-4737-88FE-87225F3A49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688166BC-83FF-4AAB-A29C-507AE348C852}"/>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4" name="Footer Placeholder 3">
            <a:extLst>
              <a:ext uri="{FF2B5EF4-FFF2-40B4-BE49-F238E27FC236}">
                <a16:creationId xmlns="" xmlns:a16="http://schemas.microsoft.com/office/drawing/2014/main" id="{2025AC39-E4E7-49E8-98E9-75D60950A6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6D8AF851-12ED-4DF4-9086-38BA7498A369}"/>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98721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36929ED-6881-4131-BCA6-756120A9DE4B}"/>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3" name="Footer Placeholder 2">
            <a:extLst>
              <a:ext uri="{FF2B5EF4-FFF2-40B4-BE49-F238E27FC236}">
                <a16:creationId xmlns="" xmlns:a16="http://schemas.microsoft.com/office/drawing/2014/main" id="{97B92E42-624E-4C37-91BD-B0065E5727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A86032E9-5982-4D3F-8881-2C46188F5404}"/>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336550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8E8722-17EB-47F7-9639-88D344229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13EB844-E731-40A1-8C0F-EBC25423C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4221283B-25C7-4368-9F4D-0AF268305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D1BB6FE-A222-4325-A2DE-7BE10C5DBF4A}"/>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6" name="Footer Placeholder 5">
            <a:extLst>
              <a:ext uri="{FF2B5EF4-FFF2-40B4-BE49-F238E27FC236}">
                <a16:creationId xmlns="" xmlns:a16="http://schemas.microsoft.com/office/drawing/2014/main" id="{D79D0C5D-6965-44FB-AF94-72E6D9BA48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690D2034-8DAF-437A-BA3A-004E2ECA4213}"/>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78275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4E609-C2F6-4F2F-ACF4-098DBA5E8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04E8559D-564F-4BED-8C2A-8928BCE7E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0ADD5611-E3D3-4822-96B9-022298A99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88E915A-8CCA-452E-A413-5287F1EA9827}"/>
              </a:ext>
            </a:extLst>
          </p:cNvPr>
          <p:cNvSpPr>
            <a:spLocks noGrp="1"/>
          </p:cNvSpPr>
          <p:nvPr>
            <p:ph type="dt" sz="half" idx="10"/>
          </p:nvPr>
        </p:nvSpPr>
        <p:spPr/>
        <p:txBody>
          <a:bodyPr/>
          <a:lstStyle/>
          <a:p>
            <a:fld id="{80AAF965-3AD1-4C85-857C-3921C60EE873}" type="datetimeFigureOut">
              <a:rPr lang="en-GB" smtClean="0"/>
              <a:t>15/10/2020</a:t>
            </a:fld>
            <a:endParaRPr lang="en-GB"/>
          </a:p>
        </p:txBody>
      </p:sp>
      <p:sp>
        <p:nvSpPr>
          <p:cNvPr id="6" name="Footer Placeholder 5">
            <a:extLst>
              <a:ext uri="{FF2B5EF4-FFF2-40B4-BE49-F238E27FC236}">
                <a16:creationId xmlns="" xmlns:a16="http://schemas.microsoft.com/office/drawing/2014/main" id="{8C743F75-3174-48B7-B16B-EC12279C83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D85B1EE-BA22-438D-9690-C7A47DFA1E1E}"/>
              </a:ext>
            </a:extLst>
          </p:cNvPr>
          <p:cNvSpPr>
            <a:spLocks noGrp="1"/>
          </p:cNvSpPr>
          <p:nvPr>
            <p:ph type="sldNum" sz="quarter" idx="12"/>
          </p:nvPr>
        </p:nvSpPr>
        <p:spPr/>
        <p:txBody>
          <a:bodyPr/>
          <a:lstStyle/>
          <a:p>
            <a:fld id="{D5EA4B1F-7CD7-4624-B347-BD30A4855E80}" type="slidenum">
              <a:rPr lang="en-GB" smtClean="0"/>
              <a:t>‹#›</a:t>
            </a:fld>
            <a:endParaRPr lang="en-GB"/>
          </a:p>
        </p:txBody>
      </p:sp>
    </p:spTree>
    <p:extLst>
      <p:ext uri="{BB962C8B-B14F-4D97-AF65-F5344CB8AC3E}">
        <p14:creationId xmlns:p14="http://schemas.microsoft.com/office/powerpoint/2010/main" val="208553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5CD26C7-546A-4E08-BE6B-E79267544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9D9E821-D957-453B-8F29-85850F566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4B020C2-2E08-4FDA-A941-07C290BA2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AF965-3AD1-4C85-857C-3921C60EE873}" type="datetimeFigureOut">
              <a:rPr lang="en-GB" smtClean="0"/>
              <a:t>15/10/2020</a:t>
            </a:fld>
            <a:endParaRPr lang="en-GB"/>
          </a:p>
        </p:txBody>
      </p:sp>
      <p:sp>
        <p:nvSpPr>
          <p:cNvPr id="5" name="Footer Placeholder 4">
            <a:extLst>
              <a:ext uri="{FF2B5EF4-FFF2-40B4-BE49-F238E27FC236}">
                <a16:creationId xmlns="" xmlns:a16="http://schemas.microsoft.com/office/drawing/2014/main" id="{9DC9AEED-6F1D-481C-A1CA-C7B81DC60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9046A09D-FB1D-4AC3-AEDE-A22858872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A4B1F-7CD7-4624-B347-BD30A4855E80}" type="slidenum">
              <a:rPr lang="en-GB" smtClean="0"/>
              <a:t>‹#›</a:t>
            </a:fld>
            <a:endParaRPr lang="en-GB"/>
          </a:p>
        </p:txBody>
      </p:sp>
    </p:spTree>
    <p:extLst>
      <p:ext uri="{BB962C8B-B14F-4D97-AF65-F5344CB8AC3E}">
        <p14:creationId xmlns:p14="http://schemas.microsoft.com/office/powerpoint/2010/main" val="4206137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PdE_NKyY_o0"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jIMhshpf0Y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zTZtKoAwf0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1276350" y="885825"/>
            <a:ext cx="9391650" cy="5172075"/>
          </a:xfrm>
        </p:spPr>
        <p:txBody>
          <a:bodyPr>
            <a:normAutofit/>
          </a:bodyPr>
          <a:lstStyle/>
          <a:p>
            <a:pPr marL="152400" indent="-152400" algn="l"/>
            <a:r>
              <a:rPr lang="en-GB" sz="2800" spc="15" dirty="0">
                <a:solidFill>
                  <a:srgbClr val="000000"/>
                </a:solidFill>
                <a:effectLst/>
                <a:latin typeface="Arial" panose="020B0604020202020204" pitchFamily="34" charset="0"/>
                <a:ea typeface="Times New Roman" panose="02020603050405020304" pitchFamily="18" charset="0"/>
              </a:rPr>
              <a:t>This is the day that the Lord has made.</a:t>
            </a:r>
            <a:endParaRPr lang="en-GB" sz="2800" dirty="0">
              <a:effectLst/>
              <a:latin typeface="Times New Roman" panose="02020603050405020304" pitchFamily="18" charset="0"/>
              <a:ea typeface="Times New Roman" panose="02020603050405020304" pitchFamily="18" charset="0"/>
            </a:endParaRPr>
          </a:p>
          <a:p>
            <a:pPr marL="152400" indent="-152400" algn="l"/>
            <a:r>
              <a:rPr lang="en-GB" sz="2800" b="1" spc="15" dirty="0">
                <a:solidFill>
                  <a:srgbClr val="000000"/>
                </a:solidFill>
                <a:effectLst/>
                <a:latin typeface="Arial" panose="020B0604020202020204" pitchFamily="34" charset="0"/>
                <a:ea typeface="Times New Roman" panose="02020603050405020304" pitchFamily="18" charset="0"/>
              </a:rPr>
              <a:t>Let us rejoice and be glad in it.</a:t>
            </a:r>
            <a:endParaRPr lang="en-GB" sz="2800" dirty="0">
              <a:effectLst/>
              <a:latin typeface="Times New Roman" panose="02020603050405020304" pitchFamily="18" charset="0"/>
              <a:ea typeface="Times New Roman" panose="02020603050405020304" pitchFamily="18" charset="0"/>
            </a:endParaRPr>
          </a:p>
          <a:p>
            <a:pPr algn="l"/>
            <a:r>
              <a:rPr lang="en-GB" sz="1800" b="1"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152400" indent="-152400" algn="l"/>
            <a:r>
              <a:rPr lang="en-GB" sz="2800" spc="15" dirty="0">
                <a:solidFill>
                  <a:srgbClr val="000000"/>
                </a:solidFill>
                <a:effectLst/>
                <a:latin typeface="Arial" panose="020B0604020202020204" pitchFamily="34" charset="0"/>
                <a:ea typeface="Times New Roman" panose="02020603050405020304" pitchFamily="18" charset="0"/>
              </a:rPr>
              <a:t>Faithful one, whose word is life: come with saving power</a:t>
            </a:r>
            <a:endParaRPr lang="en-GB" sz="2800" dirty="0">
              <a:effectLst/>
              <a:latin typeface="Times New Roman" panose="02020603050405020304" pitchFamily="18" charset="0"/>
              <a:ea typeface="Times New Roman" panose="02020603050405020304" pitchFamily="18" charset="0"/>
            </a:endParaRPr>
          </a:p>
          <a:p>
            <a:pPr marL="152400" indent="-152400" algn="l"/>
            <a:r>
              <a:rPr lang="en-GB" sz="2800" spc="15" dirty="0">
                <a:solidFill>
                  <a:srgbClr val="000000"/>
                </a:solidFill>
                <a:effectLst/>
                <a:latin typeface="Arial" panose="020B0604020202020204" pitchFamily="34" charset="0"/>
                <a:ea typeface="Times New Roman" panose="02020603050405020304" pitchFamily="18" charset="0"/>
              </a:rPr>
              <a:t>to free our praise,</a:t>
            </a:r>
            <a:r>
              <a:rPr lang="en-GB" sz="2800" dirty="0">
                <a:latin typeface="Times New Roman" panose="02020603050405020304" pitchFamily="18" charset="0"/>
                <a:ea typeface="Times New Roman" panose="02020603050405020304" pitchFamily="18" charset="0"/>
              </a:rPr>
              <a:t> </a:t>
            </a:r>
            <a:r>
              <a:rPr lang="en-GB" sz="2800" spc="15" dirty="0">
                <a:solidFill>
                  <a:srgbClr val="000000"/>
                </a:solidFill>
                <a:effectLst/>
                <a:latin typeface="Arial" panose="020B0604020202020204" pitchFamily="34" charset="0"/>
                <a:ea typeface="Times New Roman" panose="02020603050405020304" pitchFamily="18" charset="0"/>
              </a:rPr>
              <a:t>inspire our prayer</a:t>
            </a:r>
            <a:r>
              <a:rPr lang="en-GB" sz="2800" dirty="0">
                <a:latin typeface="Times New Roman" panose="02020603050405020304" pitchFamily="18" charset="0"/>
                <a:ea typeface="Times New Roman" panose="02020603050405020304" pitchFamily="18" charset="0"/>
              </a:rPr>
              <a:t> </a:t>
            </a:r>
            <a:r>
              <a:rPr lang="en-GB" sz="2800" spc="15" dirty="0">
                <a:solidFill>
                  <a:srgbClr val="000000"/>
                </a:solidFill>
                <a:effectLst/>
                <a:latin typeface="Arial" panose="020B0604020202020204" pitchFamily="34" charset="0"/>
                <a:ea typeface="Times New Roman" panose="02020603050405020304" pitchFamily="18" charset="0"/>
              </a:rPr>
              <a:t>and shape our lives</a:t>
            </a:r>
            <a:endParaRPr lang="en-GB" sz="2800" dirty="0">
              <a:effectLst/>
              <a:latin typeface="Times New Roman" panose="02020603050405020304" pitchFamily="18" charset="0"/>
              <a:ea typeface="Times New Roman" panose="02020603050405020304" pitchFamily="18" charset="0"/>
            </a:endParaRPr>
          </a:p>
          <a:p>
            <a:pPr marL="152400" indent="-152400" algn="l"/>
            <a:r>
              <a:rPr lang="en-GB" sz="2800" spc="15" dirty="0">
                <a:solidFill>
                  <a:srgbClr val="000000"/>
                </a:solidFill>
                <a:effectLst/>
                <a:latin typeface="Arial" panose="020B0604020202020204" pitchFamily="34" charset="0"/>
                <a:ea typeface="Times New Roman" panose="02020603050405020304" pitchFamily="18" charset="0"/>
              </a:rPr>
              <a:t>for the kingdom of your Son,</a:t>
            </a:r>
            <a:r>
              <a:rPr lang="en-GB" sz="2800" dirty="0">
                <a:latin typeface="Times New Roman" panose="02020603050405020304" pitchFamily="18" charset="0"/>
                <a:ea typeface="Times New Roman" panose="02020603050405020304" pitchFamily="18" charset="0"/>
              </a:rPr>
              <a:t> </a:t>
            </a:r>
            <a:r>
              <a:rPr lang="en-GB" sz="2800" spc="15" dirty="0">
                <a:solidFill>
                  <a:srgbClr val="000000"/>
                </a:solidFill>
                <a:effectLst/>
                <a:latin typeface="Arial" panose="020B0604020202020204" pitchFamily="34" charset="0"/>
                <a:ea typeface="Times New Roman" panose="02020603050405020304" pitchFamily="18" charset="0"/>
              </a:rPr>
              <a:t>Jesus Christ our Lord.</a:t>
            </a:r>
            <a:endParaRPr lang="en-GB" sz="2800" dirty="0">
              <a:effectLst/>
              <a:latin typeface="Times New Roman" panose="02020603050405020304" pitchFamily="18" charset="0"/>
              <a:ea typeface="Times New Roman" panose="02020603050405020304" pitchFamily="18" charset="0"/>
            </a:endParaRPr>
          </a:p>
          <a:p>
            <a:pPr marL="152400" indent="-152400" algn="l"/>
            <a:r>
              <a:rPr lang="en-GB" sz="2800" b="1" spc="15" dirty="0">
                <a:solidFill>
                  <a:srgbClr val="000000"/>
                </a:solidFill>
                <a:effectLst/>
                <a:latin typeface="Arial" panose="020B0604020202020204" pitchFamily="34" charset="0"/>
                <a:ea typeface="Times New Roman" panose="02020603050405020304" pitchFamily="18" charset="0"/>
              </a:rPr>
              <a:t>Amen.</a:t>
            </a:r>
            <a:endParaRPr lang="en-GB" sz="2800" dirty="0">
              <a:effectLst/>
              <a:latin typeface="Times New Roman" panose="02020603050405020304" pitchFamily="18" charset="0"/>
              <a:ea typeface="Times New Roman" panose="02020603050405020304" pitchFamily="18" charset="0"/>
            </a:endParaRPr>
          </a:p>
          <a:p>
            <a:pPr algn="l"/>
            <a:endParaRPr lang="en-GB" dirty="0"/>
          </a:p>
        </p:txBody>
      </p:sp>
    </p:spTree>
    <p:extLst>
      <p:ext uri="{BB962C8B-B14F-4D97-AF65-F5344CB8AC3E}">
        <p14:creationId xmlns:p14="http://schemas.microsoft.com/office/powerpoint/2010/main" val="300674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6315075"/>
          </a:xfrm>
        </p:spPr>
        <p:txBody>
          <a:bodyPr>
            <a:normAutofit fontScale="77500" lnSpcReduction="20000"/>
          </a:bodyPr>
          <a:lstStyle/>
          <a:p>
            <a:pPr algn="l"/>
            <a:r>
              <a:rPr lang="en-GB" sz="3800" b="1" dirty="0">
                <a:solidFill>
                  <a:srgbClr val="000000"/>
                </a:solidFill>
                <a:effectLst/>
                <a:latin typeface="Arial" panose="020B0604020202020204" pitchFamily="34" charset="0"/>
                <a:ea typeface="Times New Roman" panose="02020603050405020304" pitchFamily="18" charset="0"/>
              </a:rPr>
              <a:t>Creed </a:t>
            </a:r>
            <a:endParaRPr lang="en-GB" sz="3800" dirty="0">
              <a:effectLst/>
              <a:latin typeface="Times New Roman" panose="02020603050405020304" pitchFamily="18" charset="0"/>
              <a:ea typeface="Times New Roman" panose="02020603050405020304" pitchFamily="18" charset="0"/>
            </a:endParaRPr>
          </a:p>
          <a:p>
            <a:pPr marL="152400" indent="-152400" algn="l">
              <a:lnSpc>
                <a:spcPts val="2250"/>
              </a:lnSpc>
            </a:pPr>
            <a:r>
              <a:rPr lang="en-GB" sz="3800" spc="15" dirty="0">
                <a:solidFill>
                  <a:srgbClr val="000000"/>
                </a:solidFill>
                <a:effectLst/>
                <a:latin typeface="Arial" panose="020B0604020202020204" pitchFamily="34" charset="0"/>
                <a:ea typeface="Times New Roman" panose="02020603050405020304" pitchFamily="18" charset="0"/>
              </a:rPr>
              <a:t>Let us declare our faith in God.</a:t>
            </a:r>
            <a:endParaRPr lang="en-GB" sz="3800" dirty="0">
              <a:effectLst/>
              <a:latin typeface="Times New Roman" panose="02020603050405020304" pitchFamily="18" charset="0"/>
              <a:ea typeface="Times New Roman" panose="02020603050405020304" pitchFamily="18" charset="0"/>
            </a:endParaRPr>
          </a:p>
          <a:p>
            <a:pPr marL="304800" indent="-304800" algn="l"/>
            <a:endParaRPr lang="en-GB" sz="3800" b="1" i="1" spc="15" dirty="0">
              <a:solidFill>
                <a:srgbClr val="000000"/>
              </a:solidFill>
              <a:effectLst/>
              <a:latin typeface="Arial" panose="020B0604020202020204" pitchFamily="34" charset="0"/>
              <a:ea typeface="Times New Roman" panose="02020603050405020304" pitchFamily="18" charset="0"/>
            </a:endParaRPr>
          </a:p>
          <a:p>
            <a:pPr marL="304800" indent="-304800" algn="l"/>
            <a:r>
              <a:rPr lang="en-GB" sz="3800" b="1" i="1" spc="15" dirty="0">
                <a:solidFill>
                  <a:srgbClr val="000000"/>
                </a:solidFill>
                <a:effectLst/>
                <a:latin typeface="Arial" panose="020B0604020202020204" pitchFamily="34" charset="0"/>
                <a:ea typeface="Times New Roman" panose="02020603050405020304" pitchFamily="18" charset="0"/>
              </a:rPr>
              <a:t>All</a:t>
            </a:r>
            <a:r>
              <a:rPr lang="en-GB" sz="3800" spc="15" dirty="0">
                <a:solidFill>
                  <a:srgbClr val="000000"/>
                </a:solidFill>
                <a:effectLst/>
                <a:latin typeface="Arial" panose="020B0604020202020204" pitchFamily="34" charset="0"/>
                <a:ea typeface="Times New Roman" panose="02020603050405020304" pitchFamily="18" charset="0"/>
              </a:rPr>
              <a:t>   </a:t>
            </a:r>
            <a:r>
              <a:rPr lang="en-GB" sz="3800" b="1" spc="15" dirty="0">
                <a:solidFill>
                  <a:srgbClr val="000000"/>
                </a:solidFill>
                <a:effectLst/>
                <a:latin typeface="Arial" panose="020B0604020202020204" pitchFamily="34" charset="0"/>
                <a:ea typeface="Times New Roman" panose="02020603050405020304" pitchFamily="18" charset="0"/>
              </a:rPr>
              <a:t>We believe in God the Father,</a:t>
            </a:r>
            <a:r>
              <a:rPr lang="en-GB" sz="3800" spc="15" dirty="0">
                <a:solidFill>
                  <a:srgbClr val="000000"/>
                </a:solidFill>
                <a:effectLst/>
                <a:latin typeface="Arial" panose="020B0604020202020204" pitchFamily="34" charset="0"/>
                <a:ea typeface="Times New Roman" panose="02020603050405020304" pitchFamily="18" charset="0"/>
              </a:rPr>
              <a:t> </a:t>
            </a:r>
            <a:r>
              <a:rPr lang="en-GB" sz="3800" b="1" spc="15" dirty="0">
                <a:solidFill>
                  <a:srgbClr val="000000"/>
                </a:solidFill>
                <a:effectLst/>
                <a:latin typeface="Arial" panose="020B0604020202020204" pitchFamily="34" charset="0"/>
                <a:ea typeface="Times New Roman" panose="02020603050405020304" pitchFamily="18" charset="0"/>
              </a:rPr>
              <a:t>from whom every family</a:t>
            </a:r>
            <a:r>
              <a:rPr lang="en-GB" sz="3800" spc="15" dirty="0">
                <a:solidFill>
                  <a:srgbClr val="000000"/>
                </a:solidFill>
                <a:effectLst/>
                <a:latin typeface="Arial" panose="020B0604020202020204" pitchFamily="34" charset="0"/>
                <a:ea typeface="Times New Roman" panose="02020603050405020304" pitchFamily="18" charset="0"/>
              </a:rPr>
              <a:t> </a:t>
            </a:r>
            <a:r>
              <a:rPr lang="en-GB" sz="3800" b="1" spc="15" dirty="0">
                <a:solidFill>
                  <a:srgbClr val="000000"/>
                </a:solidFill>
                <a:effectLst/>
                <a:latin typeface="Arial" panose="020B0604020202020204" pitchFamily="34" charset="0"/>
                <a:ea typeface="Times New Roman" panose="02020603050405020304" pitchFamily="18" charset="0"/>
              </a:rPr>
              <a:t>in heaven and on earth is named.</a:t>
            </a:r>
            <a:r>
              <a:rPr lang="en-GB" sz="3800" spc="15" dirty="0">
                <a:solidFill>
                  <a:srgbClr val="000000"/>
                </a:solidFill>
                <a:effectLst/>
                <a:latin typeface="Arial" panose="020B0604020202020204" pitchFamily="34" charset="0"/>
                <a:ea typeface="Times New Roman" panose="02020603050405020304" pitchFamily="18" charset="0"/>
              </a:rPr>
              <a:t> </a:t>
            </a:r>
            <a:endParaRPr lang="en-GB" sz="3800" dirty="0">
              <a:effectLst/>
              <a:latin typeface="Times New Roman" panose="02020603050405020304" pitchFamily="18" charset="0"/>
              <a:ea typeface="Times New Roman" panose="02020603050405020304" pitchFamily="18" charset="0"/>
            </a:endParaRPr>
          </a:p>
          <a:p>
            <a:pPr marL="304800" algn="l"/>
            <a:r>
              <a:rPr lang="en-GB" sz="3800" b="1" spc="15" dirty="0">
                <a:effectLst/>
                <a:latin typeface="Arial" panose="020B0604020202020204" pitchFamily="34" charset="0"/>
                <a:ea typeface="Times New Roman" panose="02020603050405020304" pitchFamily="18" charset="0"/>
              </a:rPr>
              <a:t> </a:t>
            </a:r>
            <a:endParaRPr lang="en-GB" sz="3800" dirty="0">
              <a:effectLst/>
              <a:latin typeface="Times New Roman" panose="02020603050405020304" pitchFamily="18" charset="0"/>
              <a:ea typeface="Times New Roman" panose="02020603050405020304" pitchFamily="18" charset="0"/>
            </a:endParaRPr>
          </a:p>
          <a:p>
            <a:pPr marL="304800" algn="l"/>
            <a:r>
              <a:rPr lang="en-GB" sz="3800" b="1" spc="15" dirty="0">
                <a:solidFill>
                  <a:srgbClr val="000000"/>
                </a:solidFill>
                <a:effectLst/>
                <a:latin typeface="Arial" panose="020B0604020202020204" pitchFamily="34" charset="0"/>
                <a:ea typeface="Times New Roman" panose="02020603050405020304" pitchFamily="18" charset="0"/>
              </a:rPr>
              <a:t>We believe in God the Son,</a:t>
            </a:r>
            <a:r>
              <a:rPr lang="en-GB" sz="3800" spc="15" dirty="0">
                <a:solidFill>
                  <a:srgbClr val="000000"/>
                </a:solidFill>
                <a:effectLst/>
                <a:latin typeface="Arial" panose="020B0604020202020204" pitchFamily="34" charset="0"/>
                <a:ea typeface="Times New Roman" panose="02020603050405020304" pitchFamily="18" charset="0"/>
              </a:rPr>
              <a:t> </a:t>
            </a:r>
            <a:r>
              <a:rPr lang="en-GB" sz="3800" b="1" spc="15" dirty="0">
                <a:solidFill>
                  <a:srgbClr val="000000"/>
                </a:solidFill>
                <a:effectLst/>
                <a:latin typeface="Arial" panose="020B0604020202020204" pitchFamily="34" charset="0"/>
                <a:ea typeface="Times New Roman" panose="02020603050405020304" pitchFamily="18" charset="0"/>
              </a:rPr>
              <a:t>who lives in our hearts through faith,</a:t>
            </a:r>
            <a:r>
              <a:rPr lang="en-GB" sz="3800" spc="15" dirty="0">
                <a:solidFill>
                  <a:srgbClr val="000000"/>
                </a:solidFill>
                <a:effectLst/>
                <a:latin typeface="Arial" panose="020B0604020202020204" pitchFamily="34" charset="0"/>
                <a:ea typeface="Times New Roman" panose="02020603050405020304" pitchFamily="18" charset="0"/>
              </a:rPr>
              <a:t> </a:t>
            </a:r>
            <a:r>
              <a:rPr lang="en-GB" sz="3800" b="1" spc="15" dirty="0">
                <a:solidFill>
                  <a:srgbClr val="000000"/>
                </a:solidFill>
                <a:effectLst/>
                <a:latin typeface="Arial" panose="020B0604020202020204" pitchFamily="34" charset="0"/>
                <a:ea typeface="Times New Roman" panose="02020603050405020304" pitchFamily="18" charset="0"/>
              </a:rPr>
              <a:t>and fills us with his love.</a:t>
            </a:r>
            <a:endParaRPr lang="en-GB" sz="3800" dirty="0">
              <a:effectLst/>
              <a:latin typeface="Times New Roman" panose="02020603050405020304" pitchFamily="18" charset="0"/>
              <a:ea typeface="Times New Roman" panose="02020603050405020304" pitchFamily="18" charset="0"/>
            </a:endParaRPr>
          </a:p>
          <a:p>
            <a:pPr marL="270510" indent="34290" algn="l"/>
            <a:r>
              <a:rPr lang="en-GB" sz="3800" b="1" spc="15" dirty="0">
                <a:effectLst/>
                <a:latin typeface="Arial" panose="020B0604020202020204" pitchFamily="34" charset="0"/>
                <a:ea typeface="Times New Roman" panose="02020603050405020304" pitchFamily="18" charset="0"/>
              </a:rPr>
              <a:t> </a:t>
            </a:r>
            <a:endParaRPr lang="en-GB" sz="3800" dirty="0">
              <a:effectLst/>
              <a:latin typeface="Times New Roman" panose="02020603050405020304" pitchFamily="18" charset="0"/>
              <a:ea typeface="Times New Roman" panose="02020603050405020304" pitchFamily="18" charset="0"/>
            </a:endParaRPr>
          </a:p>
          <a:p>
            <a:pPr marL="270510" indent="34290" algn="l"/>
            <a:r>
              <a:rPr lang="en-GB" sz="3800" b="1" spc="15" dirty="0">
                <a:solidFill>
                  <a:srgbClr val="000000"/>
                </a:solidFill>
                <a:effectLst/>
                <a:latin typeface="Arial" panose="020B0604020202020204" pitchFamily="34" charset="0"/>
                <a:ea typeface="Times New Roman" panose="02020603050405020304" pitchFamily="18" charset="0"/>
              </a:rPr>
              <a:t>We believe in God the Holy Spirit, strengthens us with power from on high.</a:t>
            </a:r>
            <a:endParaRPr lang="en-GB" sz="3800" dirty="0">
              <a:effectLst/>
              <a:latin typeface="Times New Roman" panose="02020603050405020304" pitchFamily="18" charset="0"/>
              <a:ea typeface="Times New Roman" panose="02020603050405020304" pitchFamily="18" charset="0"/>
            </a:endParaRPr>
          </a:p>
          <a:p>
            <a:pPr marL="457200" indent="-152400" algn="l"/>
            <a:r>
              <a:rPr lang="en-GB" sz="3800" b="1" spc="15" dirty="0">
                <a:effectLst/>
                <a:latin typeface="Arial" panose="020B0604020202020204" pitchFamily="34" charset="0"/>
                <a:ea typeface="Times New Roman" panose="02020603050405020304" pitchFamily="18" charset="0"/>
              </a:rPr>
              <a:t> </a:t>
            </a:r>
            <a:endParaRPr lang="en-GB" sz="3800" dirty="0">
              <a:effectLst/>
              <a:latin typeface="Times New Roman" panose="02020603050405020304" pitchFamily="18" charset="0"/>
              <a:ea typeface="Times New Roman" panose="02020603050405020304" pitchFamily="18" charset="0"/>
            </a:endParaRPr>
          </a:p>
          <a:p>
            <a:pPr marL="457200" indent="-152400" algn="l"/>
            <a:r>
              <a:rPr lang="en-GB" sz="3800" b="1" spc="15" dirty="0">
                <a:solidFill>
                  <a:srgbClr val="000000"/>
                </a:solidFill>
                <a:effectLst/>
                <a:latin typeface="Arial" panose="020B0604020202020204" pitchFamily="34" charset="0"/>
                <a:ea typeface="Times New Roman" panose="02020603050405020304" pitchFamily="18" charset="0"/>
              </a:rPr>
              <a:t>We believe in one God; Father, Son and Holy Spirit.</a:t>
            </a:r>
            <a:endParaRPr lang="en-GB" sz="3800" dirty="0">
              <a:effectLst/>
              <a:latin typeface="Times New Roman" panose="02020603050405020304" pitchFamily="18" charset="0"/>
              <a:ea typeface="Times New Roman" panose="02020603050405020304" pitchFamily="18" charset="0"/>
            </a:endParaRPr>
          </a:p>
          <a:p>
            <a:pPr marL="457200" indent="-152400" algn="l"/>
            <a:r>
              <a:rPr lang="en-GB" sz="3800" b="1" spc="15" dirty="0">
                <a:solidFill>
                  <a:srgbClr val="000000"/>
                </a:solidFill>
                <a:effectLst/>
                <a:latin typeface="Arial" panose="020B0604020202020204" pitchFamily="34" charset="0"/>
                <a:ea typeface="Times New Roman" panose="02020603050405020304" pitchFamily="18" charset="0"/>
              </a:rPr>
              <a:t>Amen</a:t>
            </a:r>
            <a:endParaRPr lang="en-GB" sz="3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l">
              <a:lnSpc>
                <a:spcPts val="2250"/>
              </a:lnSpc>
            </a:pPr>
            <a:endParaRPr lang="en-GB" sz="3200" b="1" i="0" dirty="0">
              <a:solidFill>
                <a:srgbClr val="000000"/>
              </a:solidFill>
              <a:effectLst/>
              <a:latin typeface="Arial" panose="020B0604020202020204" pitchFamily="34" charset="0"/>
              <a:cs typeface="Arial" panose="020B0604020202020204" pitchFamily="34" charset="0"/>
            </a:endParaRPr>
          </a:p>
          <a:p>
            <a:pPr algn="l"/>
            <a:endParaRPr lang="en-GB" dirty="0"/>
          </a:p>
        </p:txBody>
      </p:sp>
    </p:spTree>
    <p:extLst>
      <p:ext uri="{BB962C8B-B14F-4D97-AF65-F5344CB8AC3E}">
        <p14:creationId xmlns:p14="http://schemas.microsoft.com/office/powerpoint/2010/main" val="3089318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6315075"/>
          </a:xfrm>
        </p:spPr>
        <p:txBody>
          <a:bodyPr>
            <a:normAutofit/>
          </a:bodyPr>
          <a:lstStyle/>
          <a:p>
            <a:r>
              <a:rPr lang="en-GB" sz="1800" b="1"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l">
              <a:lnSpc>
                <a:spcPts val="2250"/>
              </a:lnSpc>
            </a:pPr>
            <a:endParaRPr lang="en-GB" sz="3200" b="1" i="0" dirty="0">
              <a:solidFill>
                <a:srgbClr val="000000"/>
              </a:solidFill>
              <a:effectLst/>
              <a:latin typeface="Arial" panose="020B0604020202020204" pitchFamily="34" charset="0"/>
              <a:cs typeface="Arial" panose="020B0604020202020204" pitchFamily="34" charset="0"/>
            </a:endParaRPr>
          </a:p>
          <a:p>
            <a:r>
              <a:rPr lang="en-GB" sz="1800" b="1"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l"/>
            <a:r>
              <a:rPr lang="en-GB" sz="3200" b="1" dirty="0">
                <a:solidFill>
                  <a:srgbClr val="000000"/>
                </a:solidFill>
                <a:effectLst/>
                <a:latin typeface="Arial" panose="020B0604020202020204" pitchFamily="34" charset="0"/>
                <a:ea typeface="Times New Roman" panose="02020603050405020304" pitchFamily="18" charset="0"/>
              </a:rPr>
              <a:t>Intercessions: </a:t>
            </a:r>
            <a:endParaRPr lang="en-GB" sz="3200" dirty="0">
              <a:solidFill>
                <a:srgbClr val="000000"/>
              </a:solidFill>
              <a:effectLst/>
              <a:latin typeface="Arial" panose="020B0604020202020204" pitchFamily="34" charset="0"/>
              <a:ea typeface="Times New Roman" panose="02020603050405020304" pitchFamily="18" charset="0"/>
            </a:endParaRPr>
          </a:p>
          <a:p>
            <a:pPr algn="l"/>
            <a:r>
              <a:rPr lang="en-GB" sz="3200" b="1" dirty="0">
                <a:solidFill>
                  <a:srgbClr val="000000"/>
                </a:solidFill>
                <a:effectLst/>
                <a:latin typeface="Arial" panose="020B0604020202020204" pitchFamily="34" charset="0"/>
                <a:ea typeface="Times New Roman" panose="02020603050405020304" pitchFamily="18" charset="0"/>
              </a:rPr>
              <a:t>The Lord’s Prayer</a:t>
            </a:r>
            <a:endParaRPr lang="en-GB" sz="3200" dirty="0">
              <a:effectLst/>
              <a:latin typeface="Times New Roman" panose="02020603050405020304" pitchFamily="18" charset="0"/>
              <a:ea typeface="Times New Roman" panose="02020603050405020304" pitchFamily="18" charset="0"/>
            </a:endParaRPr>
          </a:p>
          <a:p>
            <a:pPr algn="l"/>
            <a:endParaRPr lang="en-GB" dirty="0"/>
          </a:p>
        </p:txBody>
      </p:sp>
      <p:pic>
        <p:nvPicPr>
          <p:cNvPr id="4" name="Picture 3" descr="A hand holding a knife&#10;&#10;Description automatically generated">
            <a:extLst>
              <a:ext uri="{FF2B5EF4-FFF2-40B4-BE49-F238E27FC236}">
                <a16:creationId xmlns="" xmlns:a16="http://schemas.microsoft.com/office/drawing/2014/main" id="{FB7A236C-6CD7-4F57-A4D4-29CABE70A3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360" y="1048974"/>
            <a:ext cx="7166782" cy="4776515"/>
          </a:xfrm>
          <a:prstGeom prst="rect">
            <a:avLst/>
          </a:prstGeom>
        </p:spPr>
      </p:pic>
    </p:spTree>
    <p:extLst>
      <p:ext uri="{BB962C8B-B14F-4D97-AF65-F5344CB8AC3E}">
        <p14:creationId xmlns:p14="http://schemas.microsoft.com/office/powerpoint/2010/main" val="2503514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6315075"/>
          </a:xfrm>
        </p:spPr>
        <p:txBody>
          <a:bodyPr>
            <a:normAutofit/>
          </a:bodyPr>
          <a:lstStyle/>
          <a:p>
            <a:r>
              <a:rPr lang="en-GB" sz="1800" b="1"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l">
              <a:lnSpc>
                <a:spcPts val="2250"/>
              </a:lnSpc>
            </a:pPr>
            <a:endParaRPr lang="en-GB" sz="3200" b="1" i="0" dirty="0">
              <a:solidFill>
                <a:srgbClr val="000000"/>
              </a:solidFill>
              <a:effectLst/>
              <a:latin typeface="Arial" panose="020B0604020202020204" pitchFamily="34" charset="0"/>
              <a:cs typeface="Arial" panose="020B0604020202020204" pitchFamily="34" charset="0"/>
            </a:endParaRPr>
          </a:p>
          <a:p>
            <a:r>
              <a:rPr lang="en-GB" sz="1800" b="1"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l"/>
            <a:endParaRPr lang="en-GB" sz="3200" dirty="0">
              <a:effectLst/>
              <a:latin typeface="Times New Roman" panose="02020603050405020304" pitchFamily="18" charset="0"/>
              <a:ea typeface="Times New Roman" panose="02020603050405020304" pitchFamily="18" charset="0"/>
            </a:endParaRPr>
          </a:p>
          <a:p>
            <a:pPr algn="l"/>
            <a:endParaRPr lang="en-GB" dirty="0"/>
          </a:p>
        </p:txBody>
      </p:sp>
      <p:pic>
        <p:nvPicPr>
          <p:cNvPr id="4" name="Picture 3">
            <a:hlinkClick r:id="rId2"/>
          </p:cNvPr>
          <p:cNvPicPr>
            <a:picLocks noChangeAspect="1"/>
          </p:cNvPicPr>
          <p:nvPr/>
        </p:nvPicPr>
        <p:blipFill>
          <a:blip r:embed="rId3"/>
          <a:stretch>
            <a:fillRect/>
          </a:stretch>
        </p:blipFill>
        <p:spPr>
          <a:xfrm>
            <a:off x="1642486" y="923327"/>
            <a:ext cx="8907028" cy="5011346"/>
          </a:xfrm>
          <a:prstGeom prst="rect">
            <a:avLst/>
          </a:prstGeom>
        </p:spPr>
      </p:pic>
    </p:spTree>
    <p:extLst>
      <p:ext uri="{BB962C8B-B14F-4D97-AF65-F5344CB8AC3E}">
        <p14:creationId xmlns:p14="http://schemas.microsoft.com/office/powerpoint/2010/main" val="686982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6315075"/>
          </a:xfrm>
        </p:spPr>
        <p:txBody>
          <a:bodyPr>
            <a:normAutofit/>
          </a:bodyPr>
          <a:lstStyle/>
          <a:p>
            <a:r>
              <a:rPr lang="en-GB" sz="1800" b="1"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l">
              <a:lnSpc>
                <a:spcPts val="2250"/>
              </a:lnSpc>
            </a:pPr>
            <a:endParaRPr lang="en-GB" sz="3200" b="1" i="0" dirty="0">
              <a:solidFill>
                <a:srgbClr val="000000"/>
              </a:solidFill>
              <a:effectLst/>
              <a:latin typeface="Arial" panose="020B0604020202020204" pitchFamily="34" charset="0"/>
              <a:cs typeface="Arial" panose="020B0604020202020204" pitchFamily="34" charset="0"/>
            </a:endParaRPr>
          </a:p>
          <a:p>
            <a:r>
              <a:rPr lang="en-GB" sz="1800" b="1" dirty="0">
                <a:solidFill>
                  <a:srgbClr val="000000"/>
                </a:solidFill>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l"/>
            <a:r>
              <a:rPr lang="en-US" sz="3200" b="1" dirty="0">
                <a:effectLst/>
                <a:latin typeface="Arial" panose="020B0604020202020204" pitchFamily="34" charset="0"/>
                <a:ea typeface="Times New Roman" panose="02020603050405020304" pitchFamily="18" charset="0"/>
              </a:rPr>
              <a:t>Conclusion: </a:t>
            </a:r>
            <a:endParaRPr lang="en-GB" sz="3200" dirty="0">
              <a:effectLst/>
              <a:latin typeface="Times New Roman" panose="02020603050405020304" pitchFamily="18" charset="0"/>
              <a:ea typeface="Times New Roman" panose="02020603050405020304" pitchFamily="18" charset="0"/>
            </a:endParaRPr>
          </a:p>
          <a:p>
            <a:pPr algn="l"/>
            <a:r>
              <a:rPr lang="en-GB" sz="3200" spc="15" dirty="0">
                <a:solidFill>
                  <a:srgbClr val="000000"/>
                </a:solidFill>
                <a:effectLst/>
                <a:latin typeface="Arial" panose="020B0604020202020204" pitchFamily="34" charset="0"/>
                <a:ea typeface="Times New Roman" panose="02020603050405020304" pitchFamily="18" charset="0"/>
              </a:rPr>
              <a:t>O God our mystery, you bring us to life, call us to freedom, and move between us with love. May we so participate in your dance of trinity that our lives may resonate with you, now and for ever.</a:t>
            </a:r>
            <a:endParaRPr lang="en-GB" sz="3200" dirty="0">
              <a:effectLst/>
              <a:latin typeface="Times New Roman" panose="02020603050405020304" pitchFamily="18" charset="0"/>
              <a:ea typeface="Times New Roman" panose="02020603050405020304" pitchFamily="18" charset="0"/>
            </a:endParaRPr>
          </a:p>
          <a:p>
            <a:pPr algn="l"/>
            <a:r>
              <a:rPr lang="en-GB" sz="3200" b="1" spc="15" dirty="0">
                <a:solidFill>
                  <a:srgbClr val="000000"/>
                </a:solidFill>
                <a:effectLst/>
                <a:latin typeface="Arial" panose="020B0604020202020204" pitchFamily="34" charset="0"/>
                <a:ea typeface="Times New Roman" panose="02020603050405020304" pitchFamily="18" charset="0"/>
              </a:rPr>
              <a:t>Amen</a:t>
            </a:r>
            <a:endParaRPr lang="en-GB" sz="3200" dirty="0">
              <a:effectLst/>
              <a:latin typeface="Times New Roman" panose="02020603050405020304" pitchFamily="18" charset="0"/>
              <a:ea typeface="Times New Roman" panose="02020603050405020304" pitchFamily="18" charset="0"/>
            </a:endParaRPr>
          </a:p>
          <a:p>
            <a:pPr algn="l"/>
            <a:r>
              <a:rPr lang="en-GB" sz="3200" spc="15" dirty="0">
                <a:solidFill>
                  <a:srgbClr val="000000"/>
                </a:solidFill>
                <a:effectLst/>
                <a:latin typeface="Arial" panose="020B0604020202020204" pitchFamily="34" charset="0"/>
                <a:ea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l"/>
            <a:r>
              <a:rPr lang="en-US" sz="3200" b="1" dirty="0">
                <a:effectLst/>
                <a:latin typeface="Arial" panose="020B0604020202020204" pitchFamily="34" charset="0"/>
                <a:ea typeface="Times New Roman" panose="02020603050405020304" pitchFamily="18" charset="0"/>
              </a:rPr>
              <a:t>The grace</a:t>
            </a:r>
            <a:endParaRPr lang="en-GB" sz="3200" dirty="0">
              <a:effectLst/>
              <a:latin typeface="Times New Roman" panose="02020603050405020304" pitchFamily="18" charset="0"/>
              <a:ea typeface="Times New Roman" panose="02020603050405020304" pitchFamily="18" charset="0"/>
            </a:endParaRPr>
          </a:p>
          <a:p>
            <a:pPr algn="l"/>
            <a:endParaRPr lang="en-GB" dirty="0"/>
          </a:p>
        </p:txBody>
      </p:sp>
    </p:spTree>
    <p:extLst>
      <p:ext uri="{BB962C8B-B14F-4D97-AF65-F5344CB8AC3E}">
        <p14:creationId xmlns:p14="http://schemas.microsoft.com/office/powerpoint/2010/main" val="103381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3130" t="20438" r="24741" b="26346"/>
          <a:stretch/>
        </p:blipFill>
        <p:spPr>
          <a:xfrm>
            <a:off x="1238491" y="706897"/>
            <a:ext cx="9433367" cy="5414297"/>
          </a:xfrm>
          <a:prstGeom prst="rect">
            <a:avLst/>
          </a:prstGeom>
        </p:spPr>
      </p:pic>
    </p:spTree>
    <p:extLst>
      <p:ext uri="{BB962C8B-B14F-4D97-AF65-F5344CB8AC3E}">
        <p14:creationId xmlns:p14="http://schemas.microsoft.com/office/powerpoint/2010/main" val="330895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1276350" y="885825"/>
            <a:ext cx="9391650" cy="5172075"/>
          </a:xfrm>
        </p:spPr>
        <p:txBody>
          <a:bodyPr>
            <a:normAutofit/>
          </a:bodyPr>
          <a:lstStyle/>
          <a:p>
            <a:pPr algn="l"/>
            <a:r>
              <a:rPr lang="en-GB" sz="3200" b="1" dirty="0">
                <a:effectLst/>
                <a:latin typeface="Arial" panose="020B0604020202020204" pitchFamily="34" charset="0"/>
                <a:ea typeface="Times New Roman" panose="02020603050405020304" pitchFamily="18" charset="0"/>
              </a:rPr>
              <a:t>Invitation to confession </a:t>
            </a:r>
            <a:endParaRPr lang="en-GB" sz="3200" dirty="0">
              <a:effectLst/>
              <a:latin typeface="Times New Roman" panose="02020603050405020304" pitchFamily="18" charset="0"/>
              <a:ea typeface="Times New Roman" panose="02020603050405020304" pitchFamily="18" charset="0"/>
            </a:endParaRPr>
          </a:p>
          <a:p>
            <a:pPr marL="152400" indent="-152400" algn="l"/>
            <a:r>
              <a:rPr lang="en-GB" sz="3200" spc="15" dirty="0">
                <a:solidFill>
                  <a:srgbClr val="000000"/>
                </a:solidFill>
                <a:effectLst/>
                <a:latin typeface="Arial" panose="020B0604020202020204" pitchFamily="34" charset="0"/>
                <a:ea typeface="Times New Roman" panose="02020603050405020304" pitchFamily="18" charset="0"/>
              </a:rPr>
              <a:t>The Spirit of the Lord fills the world and knows our every word and deed.</a:t>
            </a:r>
            <a:endParaRPr lang="en-GB" sz="3200" dirty="0">
              <a:effectLst/>
              <a:latin typeface="Times New Roman" panose="02020603050405020304" pitchFamily="18" charset="0"/>
              <a:ea typeface="Times New Roman" panose="02020603050405020304" pitchFamily="18" charset="0"/>
            </a:endParaRPr>
          </a:p>
          <a:p>
            <a:pPr algn="l"/>
            <a:r>
              <a:rPr lang="en-GB" sz="3200" spc="15" dirty="0">
                <a:solidFill>
                  <a:srgbClr val="000000"/>
                </a:solidFill>
                <a:effectLst/>
                <a:latin typeface="Arial" panose="020B0604020202020204" pitchFamily="34" charset="0"/>
                <a:ea typeface="Times New Roman" panose="02020603050405020304" pitchFamily="18" charset="0"/>
              </a:rPr>
              <a:t>Let us then open ourselves to the Lord and confess our sins in penitence and faith.</a:t>
            </a:r>
            <a:endParaRPr lang="en-GB" sz="3200" dirty="0">
              <a:effectLst/>
              <a:latin typeface="Times New Roman" panose="02020603050405020304" pitchFamily="18" charset="0"/>
              <a:ea typeface="Times New Roman" panose="02020603050405020304" pitchFamily="18" charset="0"/>
            </a:endParaRPr>
          </a:p>
          <a:p>
            <a:pPr algn="l"/>
            <a:r>
              <a:rPr lang="en-GB" sz="3200" b="1" dirty="0">
                <a:solidFill>
                  <a:srgbClr val="000000"/>
                </a:solidFill>
                <a:effectLst/>
                <a:latin typeface="Arial" panose="020B0604020202020204" pitchFamily="34" charset="0"/>
                <a:ea typeface="Times New Roman" panose="02020603050405020304" pitchFamily="18" charset="0"/>
              </a:rPr>
              <a:t> </a:t>
            </a:r>
            <a:endParaRPr lang="en-GB" sz="3200" b="1" dirty="0">
              <a:solidFill>
                <a:srgbClr val="000000"/>
              </a:solidFill>
              <a:effectLst/>
              <a:latin typeface="Times New Roman" panose="02020603050405020304" pitchFamily="18" charset="0"/>
              <a:ea typeface="Times New Roman" panose="02020603050405020304" pitchFamily="18" charset="0"/>
            </a:endParaRPr>
          </a:p>
          <a:p>
            <a:pPr algn="l"/>
            <a:endParaRPr lang="en-GB" dirty="0"/>
          </a:p>
        </p:txBody>
      </p:sp>
    </p:spTree>
    <p:extLst>
      <p:ext uri="{BB962C8B-B14F-4D97-AF65-F5344CB8AC3E}">
        <p14:creationId xmlns:p14="http://schemas.microsoft.com/office/powerpoint/2010/main" val="394077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5724525"/>
          </a:xfrm>
        </p:spPr>
        <p:txBody>
          <a:bodyPr>
            <a:normAutofit fontScale="25000" lnSpcReduction="20000"/>
          </a:bodyPr>
          <a:lstStyle/>
          <a:p>
            <a:r>
              <a:rPr lang="en-GB" sz="1800" b="1" dirty="0">
                <a:solidFill>
                  <a:srgbClr val="000000"/>
                </a:solidFill>
                <a:effectLst/>
                <a:latin typeface="Arial" panose="020B0604020202020204" pitchFamily="34" charset="0"/>
                <a:ea typeface="Times New Roman" panose="02020603050405020304" pitchFamily="18" charset="0"/>
              </a:rPr>
              <a:t>Confession</a:t>
            </a:r>
            <a:endParaRPr lang="en-GB" sz="1800" b="1" dirty="0">
              <a:solidFill>
                <a:srgbClr val="000000"/>
              </a:solidFill>
              <a:effectLst/>
              <a:latin typeface="Times New Roman" panose="02020603050405020304" pitchFamily="18" charset="0"/>
              <a:ea typeface="Times New Roman" panose="02020603050405020304" pitchFamily="18" charset="0"/>
            </a:endParaRPr>
          </a:p>
          <a:p>
            <a:pPr algn="l"/>
            <a:r>
              <a:rPr lang="en-GB" sz="12800" spc="15" dirty="0">
                <a:solidFill>
                  <a:srgbClr val="000000"/>
                </a:solidFill>
                <a:effectLst/>
                <a:latin typeface="Arial" panose="020B0604020202020204" pitchFamily="34" charset="0"/>
                <a:ea typeface="Times New Roman" panose="02020603050405020304" pitchFamily="18" charset="0"/>
              </a:rPr>
              <a:t>Jesus Christ, risen master and triumphant Lord, we come to you in sorrow for our sins, and confess to you our weakness and unbelief.</a:t>
            </a:r>
            <a:endParaRPr lang="en-GB" sz="12800" dirty="0">
              <a:effectLst/>
              <a:latin typeface="Times New Roman" panose="02020603050405020304" pitchFamily="18" charset="0"/>
              <a:ea typeface="Times New Roman" panose="02020603050405020304" pitchFamily="18" charset="0"/>
            </a:endParaRPr>
          </a:p>
          <a:p>
            <a:pPr algn="l">
              <a:lnSpc>
                <a:spcPts val="2250"/>
              </a:lnSpc>
            </a:pPr>
            <a:r>
              <a:rPr lang="en-GB" sz="12800" spc="15" dirty="0">
                <a:solidFill>
                  <a:srgbClr val="000000"/>
                </a:solidFill>
                <a:effectLst/>
                <a:latin typeface="Calibri" panose="020F0502020204030204" pitchFamily="34" charset="0"/>
                <a:ea typeface="Times New Roman" panose="02020603050405020304" pitchFamily="18" charset="0"/>
              </a:rPr>
              <a:t> </a:t>
            </a:r>
            <a:endParaRPr lang="en-GB" sz="12800" dirty="0">
              <a:effectLst/>
              <a:latin typeface="Times New Roman" panose="02020603050405020304" pitchFamily="18" charset="0"/>
              <a:ea typeface="Times New Roman" panose="02020603050405020304" pitchFamily="18" charset="0"/>
            </a:endParaRPr>
          </a:p>
          <a:p>
            <a:pPr algn="l"/>
            <a:r>
              <a:rPr lang="en-GB" sz="12800" spc="15" dirty="0">
                <a:solidFill>
                  <a:srgbClr val="000000"/>
                </a:solidFill>
                <a:effectLst/>
                <a:latin typeface="Arial" panose="020B0604020202020204" pitchFamily="34" charset="0"/>
                <a:ea typeface="Times New Roman" panose="02020603050405020304" pitchFamily="18" charset="0"/>
              </a:rPr>
              <a:t>We have lived by our own strength,</a:t>
            </a:r>
            <a:r>
              <a:rPr lang="en-GB" sz="12800" dirty="0">
                <a:latin typeface="Times New Roman" panose="02020603050405020304" pitchFamily="18" charset="0"/>
                <a:ea typeface="Times New Roman" panose="02020603050405020304" pitchFamily="18" charset="0"/>
              </a:rPr>
              <a:t> </a:t>
            </a:r>
            <a:r>
              <a:rPr lang="en-GB" sz="12800" spc="15" dirty="0">
                <a:solidFill>
                  <a:srgbClr val="000000"/>
                </a:solidFill>
                <a:effectLst/>
                <a:latin typeface="Arial" panose="020B0604020202020204" pitchFamily="34" charset="0"/>
                <a:ea typeface="Times New Roman" panose="02020603050405020304" pitchFamily="18" charset="0"/>
              </a:rPr>
              <a:t>and not by the power of your resurrection.</a:t>
            </a:r>
            <a:endParaRPr lang="en-GB" sz="12800" dirty="0">
              <a:effectLst/>
              <a:latin typeface="Times New Roman" panose="02020603050405020304" pitchFamily="18" charset="0"/>
              <a:ea typeface="Times New Roman" panose="02020603050405020304" pitchFamily="18" charset="0"/>
            </a:endParaRPr>
          </a:p>
          <a:p>
            <a:pPr marL="152400" indent="-152400" algn="l"/>
            <a:r>
              <a:rPr lang="en-GB" sz="12800" spc="15" dirty="0">
                <a:solidFill>
                  <a:srgbClr val="000000"/>
                </a:solidFill>
                <a:effectLst/>
                <a:latin typeface="Arial" panose="020B0604020202020204" pitchFamily="34" charset="0"/>
                <a:ea typeface="Times New Roman" panose="02020603050405020304" pitchFamily="18" charset="0"/>
              </a:rPr>
              <a:t>In your mercy, forgive us.</a:t>
            </a:r>
            <a:endParaRPr lang="en-GB" sz="12800" dirty="0">
              <a:effectLst/>
              <a:latin typeface="Times New Roman" panose="02020603050405020304" pitchFamily="18" charset="0"/>
              <a:ea typeface="Times New Roman" panose="02020603050405020304" pitchFamily="18" charset="0"/>
            </a:endParaRPr>
          </a:p>
          <a:p>
            <a:pPr marL="152400" indent="-152400" algn="l"/>
            <a:r>
              <a:rPr lang="en-GB" sz="12800" b="1" spc="15" dirty="0">
                <a:solidFill>
                  <a:srgbClr val="000000"/>
                </a:solidFill>
                <a:effectLst/>
                <a:latin typeface="Arial" panose="020B0604020202020204" pitchFamily="34" charset="0"/>
                <a:ea typeface="Times New Roman" panose="02020603050405020304" pitchFamily="18" charset="0"/>
              </a:rPr>
              <a:t>Lord, hear us and help us.</a:t>
            </a:r>
            <a:endParaRPr lang="en-GB" sz="12800" dirty="0">
              <a:effectLst/>
              <a:latin typeface="Times New Roman" panose="02020603050405020304" pitchFamily="18" charset="0"/>
              <a:ea typeface="Times New Roman" panose="02020603050405020304" pitchFamily="18" charset="0"/>
            </a:endParaRPr>
          </a:p>
          <a:p>
            <a:pPr marL="152400" indent="-152400" algn="l">
              <a:lnSpc>
                <a:spcPts val="2250"/>
              </a:lnSpc>
            </a:pPr>
            <a:r>
              <a:rPr lang="en-GB" sz="12800" spc="15" dirty="0">
                <a:solidFill>
                  <a:srgbClr val="000000"/>
                </a:solidFill>
                <a:effectLst/>
                <a:latin typeface="Arial" panose="020B0604020202020204" pitchFamily="34" charset="0"/>
                <a:ea typeface="Times New Roman" panose="02020603050405020304" pitchFamily="18" charset="0"/>
              </a:rPr>
              <a:t> </a:t>
            </a:r>
            <a:endParaRPr lang="en-GB" sz="12800" dirty="0">
              <a:effectLst/>
              <a:latin typeface="Times New Roman" panose="02020603050405020304" pitchFamily="18" charset="0"/>
              <a:ea typeface="Times New Roman" panose="02020603050405020304" pitchFamily="18" charset="0"/>
            </a:endParaRPr>
          </a:p>
          <a:p>
            <a:pPr marL="152400" indent="-152400" algn="l"/>
            <a:r>
              <a:rPr lang="en-GB" sz="12800" spc="15" dirty="0">
                <a:solidFill>
                  <a:srgbClr val="000000"/>
                </a:solidFill>
                <a:effectLst/>
                <a:latin typeface="Arial" panose="020B0604020202020204" pitchFamily="34" charset="0"/>
                <a:ea typeface="Times New Roman" panose="02020603050405020304" pitchFamily="18" charset="0"/>
              </a:rPr>
              <a:t>We have lived by the light of our own eyes,</a:t>
            </a:r>
            <a:r>
              <a:rPr lang="en-GB" sz="12800" dirty="0">
                <a:latin typeface="Times New Roman" panose="02020603050405020304" pitchFamily="18" charset="0"/>
                <a:ea typeface="Times New Roman" panose="02020603050405020304" pitchFamily="18" charset="0"/>
              </a:rPr>
              <a:t> </a:t>
            </a:r>
            <a:r>
              <a:rPr lang="en-GB" sz="12800" spc="15" dirty="0">
                <a:solidFill>
                  <a:srgbClr val="000000"/>
                </a:solidFill>
                <a:effectLst/>
                <a:latin typeface="Arial" panose="020B0604020202020204" pitchFamily="34" charset="0"/>
                <a:ea typeface="Times New Roman" panose="02020603050405020304" pitchFamily="18" charset="0"/>
              </a:rPr>
              <a:t>as faithless and not believing.</a:t>
            </a:r>
            <a:endParaRPr lang="en-GB" sz="12800" dirty="0">
              <a:effectLst/>
              <a:latin typeface="Times New Roman" panose="02020603050405020304" pitchFamily="18" charset="0"/>
              <a:ea typeface="Times New Roman" panose="02020603050405020304" pitchFamily="18" charset="0"/>
            </a:endParaRPr>
          </a:p>
          <a:p>
            <a:pPr marL="152400" indent="-152400" algn="l"/>
            <a:r>
              <a:rPr lang="en-GB" sz="12800" spc="15" dirty="0">
                <a:solidFill>
                  <a:srgbClr val="000000"/>
                </a:solidFill>
                <a:effectLst/>
                <a:latin typeface="Arial" panose="020B0604020202020204" pitchFamily="34" charset="0"/>
                <a:ea typeface="Times New Roman" panose="02020603050405020304" pitchFamily="18" charset="0"/>
              </a:rPr>
              <a:t>In your mercy, forgive us.</a:t>
            </a:r>
            <a:endParaRPr lang="en-GB" sz="12800" dirty="0">
              <a:effectLst/>
              <a:latin typeface="Times New Roman" panose="02020603050405020304" pitchFamily="18" charset="0"/>
              <a:ea typeface="Times New Roman" panose="02020603050405020304" pitchFamily="18" charset="0"/>
            </a:endParaRPr>
          </a:p>
          <a:p>
            <a:pPr marL="152400" indent="-152400" algn="l"/>
            <a:r>
              <a:rPr lang="en-GB" sz="12800" b="1" spc="15" dirty="0">
                <a:solidFill>
                  <a:srgbClr val="000000"/>
                </a:solidFill>
                <a:effectLst/>
                <a:latin typeface="Arial" panose="020B0604020202020204" pitchFamily="34" charset="0"/>
                <a:ea typeface="Times New Roman" panose="02020603050405020304" pitchFamily="18" charset="0"/>
              </a:rPr>
              <a:t>Lord, hear us and help us.</a:t>
            </a:r>
            <a:endParaRPr lang="en-GB" sz="12800" dirty="0">
              <a:effectLst/>
              <a:latin typeface="Times New Roman" panose="02020603050405020304" pitchFamily="18" charset="0"/>
              <a:ea typeface="Times New Roman" panose="02020603050405020304" pitchFamily="18" charset="0"/>
            </a:endParaRPr>
          </a:p>
          <a:p>
            <a:pPr marL="152400" indent="-152400" algn="l"/>
            <a:r>
              <a:rPr lang="en-GB" sz="12800" spc="15" dirty="0">
                <a:solidFill>
                  <a:srgbClr val="000000"/>
                </a:solidFill>
                <a:effectLst/>
                <a:latin typeface="Arial" panose="020B0604020202020204" pitchFamily="34" charset="0"/>
                <a:ea typeface="Times New Roman" panose="02020603050405020304" pitchFamily="18" charset="0"/>
              </a:rPr>
              <a:t> </a:t>
            </a:r>
            <a:endParaRPr lang="en-GB" sz="12800" dirty="0">
              <a:effectLst/>
              <a:latin typeface="Times New Roman" panose="02020603050405020304" pitchFamily="18" charset="0"/>
              <a:ea typeface="Times New Roman" panose="02020603050405020304" pitchFamily="18" charset="0"/>
            </a:endParaRPr>
          </a:p>
          <a:p>
            <a:pPr algn="l"/>
            <a:r>
              <a:rPr lang="en-GB" sz="3200" b="1" dirty="0">
                <a:solidFill>
                  <a:srgbClr val="000000"/>
                </a:solidFill>
                <a:effectLst/>
                <a:latin typeface="Arial" panose="020B0604020202020204" pitchFamily="34" charset="0"/>
                <a:ea typeface="Times New Roman" panose="02020603050405020304" pitchFamily="18" charset="0"/>
              </a:rPr>
              <a:t> </a:t>
            </a:r>
            <a:endParaRPr lang="en-GB" sz="3200" b="1" dirty="0">
              <a:solidFill>
                <a:srgbClr val="000000"/>
              </a:solidFill>
              <a:effectLst/>
              <a:latin typeface="Times New Roman" panose="02020603050405020304" pitchFamily="18" charset="0"/>
              <a:ea typeface="Times New Roman" panose="02020603050405020304" pitchFamily="18" charset="0"/>
            </a:endParaRPr>
          </a:p>
          <a:p>
            <a:pPr algn="l"/>
            <a:endParaRPr lang="en-GB" dirty="0"/>
          </a:p>
        </p:txBody>
      </p:sp>
    </p:spTree>
    <p:extLst>
      <p:ext uri="{BB962C8B-B14F-4D97-AF65-F5344CB8AC3E}">
        <p14:creationId xmlns:p14="http://schemas.microsoft.com/office/powerpoint/2010/main" val="304102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5724525"/>
          </a:xfrm>
        </p:spPr>
        <p:txBody>
          <a:bodyPr>
            <a:normAutofit fontScale="92500" lnSpcReduction="20000"/>
          </a:bodyPr>
          <a:lstStyle/>
          <a:p>
            <a:pPr marL="152400" indent="-152400" algn="l"/>
            <a:r>
              <a:rPr lang="en-GB" sz="4100" spc="15" dirty="0">
                <a:solidFill>
                  <a:srgbClr val="000000"/>
                </a:solidFill>
                <a:effectLst/>
                <a:latin typeface="Arial" panose="020B0604020202020204" pitchFamily="34" charset="0"/>
                <a:ea typeface="Times New Roman" panose="02020603050405020304" pitchFamily="18" charset="0"/>
              </a:rPr>
              <a:t>We have lived for this world alone,</a:t>
            </a:r>
            <a:endParaRPr lang="en-GB" sz="4100" dirty="0">
              <a:effectLst/>
              <a:latin typeface="Times New Roman" panose="02020603050405020304" pitchFamily="18" charset="0"/>
              <a:ea typeface="Times New Roman" panose="02020603050405020304" pitchFamily="18" charset="0"/>
            </a:endParaRPr>
          </a:p>
          <a:p>
            <a:pPr marL="152400" indent="-152400" algn="l"/>
            <a:r>
              <a:rPr lang="en-GB" sz="4100" spc="15" dirty="0">
                <a:solidFill>
                  <a:srgbClr val="000000"/>
                </a:solidFill>
                <a:effectLst/>
                <a:latin typeface="Arial" panose="020B0604020202020204" pitchFamily="34" charset="0"/>
                <a:ea typeface="Times New Roman" panose="02020603050405020304" pitchFamily="18" charset="0"/>
              </a:rPr>
              <a:t>and doubted our home in heaven.</a:t>
            </a:r>
            <a:endParaRPr lang="en-GB" sz="4100" dirty="0">
              <a:effectLst/>
              <a:latin typeface="Times New Roman" panose="02020603050405020304" pitchFamily="18" charset="0"/>
              <a:ea typeface="Times New Roman" panose="02020603050405020304" pitchFamily="18" charset="0"/>
            </a:endParaRPr>
          </a:p>
          <a:p>
            <a:pPr marL="152400" indent="-152400" algn="l"/>
            <a:r>
              <a:rPr lang="en-GB" sz="4100" spc="15" dirty="0">
                <a:solidFill>
                  <a:srgbClr val="000000"/>
                </a:solidFill>
                <a:effectLst/>
                <a:latin typeface="Arial" panose="020B0604020202020204" pitchFamily="34" charset="0"/>
                <a:ea typeface="Times New Roman" panose="02020603050405020304" pitchFamily="18" charset="0"/>
              </a:rPr>
              <a:t>In your mercy, forgive us.</a:t>
            </a:r>
            <a:endParaRPr lang="en-GB" sz="4100" dirty="0">
              <a:effectLst/>
              <a:latin typeface="Times New Roman" panose="02020603050405020304" pitchFamily="18" charset="0"/>
              <a:ea typeface="Times New Roman" panose="02020603050405020304" pitchFamily="18" charset="0"/>
            </a:endParaRPr>
          </a:p>
          <a:p>
            <a:pPr marL="152400" indent="-152400" algn="l"/>
            <a:r>
              <a:rPr lang="en-GB" sz="4100" b="1" spc="15" dirty="0">
                <a:solidFill>
                  <a:srgbClr val="000000"/>
                </a:solidFill>
                <a:effectLst/>
                <a:latin typeface="Arial" panose="020B0604020202020204" pitchFamily="34" charset="0"/>
                <a:ea typeface="Times New Roman" panose="02020603050405020304" pitchFamily="18" charset="0"/>
              </a:rPr>
              <a:t>Lord, hear us and help us.</a:t>
            </a:r>
            <a:endParaRPr lang="en-GB" sz="4100" dirty="0">
              <a:effectLst/>
              <a:latin typeface="Times New Roman" panose="02020603050405020304" pitchFamily="18" charset="0"/>
              <a:ea typeface="Times New Roman" panose="02020603050405020304" pitchFamily="18" charset="0"/>
            </a:endParaRPr>
          </a:p>
          <a:p>
            <a:pPr algn="l"/>
            <a:r>
              <a:rPr lang="en-GB" sz="4100" b="1" dirty="0">
                <a:solidFill>
                  <a:srgbClr val="000000"/>
                </a:solidFill>
                <a:effectLst/>
                <a:latin typeface="Arial" panose="020B0604020202020204" pitchFamily="34" charset="0"/>
                <a:ea typeface="Times New Roman" panose="02020603050405020304" pitchFamily="18" charset="0"/>
              </a:rPr>
              <a:t> </a:t>
            </a:r>
            <a:endParaRPr lang="en-GB" sz="4100" b="1" dirty="0">
              <a:solidFill>
                <a:srgbClr val="000000"/>
              </a:solidFill>
              <a:effectLst/>
              <a:latin typeface="Times New Roman" panose="02020603050405020304" pitchFamily="18" charset="0"/>
              <a:ea typeface="Times New Roman" panose="02020603050405020304" pitchFamily="18" charset="0"/>
            </a:endParaRPr>
          </a:p>
          <a:p>
            <a:pPr marL="152400" indent="-152400" algn="l"/>
            <a:r>
              <a:rPr lang="en-GB" sz="4100" b="1" spc="15" dirty="0">
                <a:solidFill>
                  <a:srgbClr val="000000"/>
                </a:solidFill>
                <a:effectLst/>
                <a:latin typeface="Arial" panose="020B0604020202020204" pitchFamily="34" charset="0"/>
                <a:ea typeface="Times New Roman" panose="02020603050405020304" pitchFamily="18" charset="0"/>
              </a:rPr>
              <a:t>Absolution </a:t>
            </a:r>
            <a:endParaRPr lang="en-GB" sz="4100" dirty="0">
              <a:effectLst/>
              <a:latin typeface="Times New Roman" panose="02020603050405020304" pitchFamily="18" charset="0"/>
              <a:ea typeface="Times New Roman" panose="02020603050405020304" pitchFamily="18" charset="0"/>
            </a:endParaRPr>
          </a:p>
          <a:p>
            <a:pPr algn="l"/>
            <a:r>
              <a:rPr lang="en-GB" sz="4100" spc="15" dirty="0">
                <a:solidFill>
                  <a:srgbClr val="000000"/>
                </a:solidFill>
                <a:effectLst/>
                <a:latin typeface="Arial" panose="020B0604020202020204" pitchFamily="34" charset="0"/>
                <a:ea typeface="Times New Roman" panose="02020603050405020304" pitchFamily="18" charset="0"/>
              </a:rPr>
              <a:t>May the God of love and power forgive </a:t>
            </a:r>
            <a:r>
              <a:rPr lang="en-GB" sz="4100" i="1" spc="15" dirty="0">
                <a:solidFill>
                  <a:srgbClr val="000000"/>
                </a:solidFill>
                <a:effectLst/>
                <a:latin typeface="Arial" panose="020B0604020202020204" pitchFamily="34" charset="0"/>
                <a:ea typeface="Times New Roman" panose="02020603050405020304" pitchFamily="18" charset="0"/>
              </a:rPr>
              <a:t>us</a:t>
            </a:r>
            <a:r>
              <a:rPr lang="en-GB" sz="4100" spc="15" dirty="0">
                <a:solidFill>
                  <a:srgbClr val="000000"/>
                </a:solidFill>
                <a:effectLst/>
                <a:latin typeface="Arial" panose="020B0604020202020204" pitchFamily="34" charset="0"/>
                <a:ea typeface="Times New Roman" panose="02020603050405020304" pitchFamily="18" charset="0"/>
              </a:rPr>
              <a:t> and free </a:t>
            </a:r>
            <a:r>
              <a:rPr lang="en-GB" sz="4100" i="1" spc="15" dirty="0">
                <a:solidFill>
                  <a:srgbClr val="000000"/>
                </a:solidFill>
                <a:effectLst/>
                <a:latin typeface="Arial" panose="020B0604020202020204" pitchFamily="34" charset="0"/>
                <a:ea typeface="Times New Roman" panose="02020603050405020304" pitchFamily="18" charset="0"/>
              </a:rPr>
              <a:t>us </a:t>
            </a:r>
            <a:r>
              <a:rPr lang="en-GB" sz="4100" spc="15" dirty="0">
                <a:solidFill>
                  <a:srgbClr val="000000"/>
                </a:solidFill>
                <a:effectLst/>
                <a:latin typeface="Arial" panose="020B0604020202020204" pitchFamily="34" charset="0"/>
                <a:ea typeface="Times New Roman" panose="02020603050405020304" pitchFamily="18" charset="0"/>
              </a:rPr>
              <a:t>from </a:t>
            </a:r>
            <a:r>
              <a:rPr lang="en-GB" sz="4100" i="1" spc="15" dirty="0">
                <a:solidFill>
                  <a:srgbClr val="000000"/>
                </a:solidFill>
                <a:effectLst/>
                <a:latin typeface="Arial" panose="020B0604020202020204" pitchFamily="34" charset="0"/>
                <a:ea typeface="Times New Roman" panose="02020603050405020304" pitchFamily="18" charset="0"/>
              </a:rPr>
              <a:t>our</a:t>
            </a:r>
            <a:r>
              <a:rPr lang="en-GB" sz="4100" spc="15" dirty="0">
                <a:solidFill>
                  <a:srgbClr val="000000"/>
                </a:solidFill>
                <a:effectLst/>
                <a:latin typeface="Arial" panose="020B0604020202020204" pitchFamily="34" charset="0"/>
                <a:ea typeface="Times New Roman" panose="02020603050405020304" pitchFamily="18" charset="0"/>
              </a:rPr>
              <a:t> sins, heal and strengthen </a:t>
            </a:r>
            <a:r>
              <a:rPr lang="en-GB" sz="4100" i="1" spc="15" dirty="0">
                <a:solidFill>
                  <a:srgbClr val="000000"/>
                </a:solidFill>
                <a:effectLst/>
                <a:latin typeface="Arial" panose="020B0604020202020204" pitchFamily="34" charset="0"/>
                <a:ea typeface="Times New Roman" panose="02020603050405020304" pitchFamily="18" charset="0"/>
              </a:rPr>
              <a:t>us</a:t>
            </a:r>
            <a:r>
              <a:rPr lang="en-GB" sz="4100" spc="15" dirty="0">
                <a:solidFill>
                  <a:srgbClr val="000000"/>
                </a:solidFill>
                <a:effectLst/>
                <a:latin typeface="Arial" panose="020B0604020202020204" pitchFamily="34" charset="0"/>
                <a:ea typeface="Times New Roman" panose="02020603050405020304" pitchFamily="18" charset="0"/>
              </a:rPr>
              <a:t> by his Spirit, and raise us to new life in Christ our Lord.</a:t>
            </a:r>
            <a:endParaRPr lang="en-GB" sz="4100" dirty="0">
              <a:effectLst/>
              <a:latin typeface="Times New Roman" panose="02020603050405020304" pitchFamily="18" charset="0"/>
              <a:ea typeface="Times New Roman" panose="02020603050405020304" pitchFamily="18" charset="0"/>
            </a:endParaRPr>
          </a:p>
          <a:p>
            <a:pPr marL="152400" indent="-152400" algn="l">
              <a:lnSpc>
                <a:spcPts val="2250"/>
              </a:lnSpc>
            </a:pPr>
            <a:r>
              <a:rPr lang="en-GB" sz="4100" b="1" spc="15" dirty="0">
                <a:solidFill>
                  <a:srgbClr val="000000"/>
                </a:solidFill>
                <a:effectLst/>
                <a:latin typeface="Arial" panose="020B0604020202020204" pitchFamily="34" charset="0"/>
                <a:ea typeface="Times New Roman" panose="02020603050405020304" pitchFamily="18" charset="0"/>
              </a:rPr>
              <a:t>Amen.</a:t>
            </a:r>
            <a:endParaRPr lang="en-GB" sz="4100" dirty="0">
              <a:effectLst/>
              <a:latin typeface="Times New Roman" panose="02020603050405020304" pitchFamily="18" charset="0"/>
              <a:ea typeface="Times New Roman" panose="02020603050405020304" pitchFamily="18" charset="0"/>
            </a:endParaRPr>
          </a:p>
          <a:p>
            <a:pPr algn="l"/>
            <a:endParaRPr lang="en-GB" dirty="0"/>
          </a:p>
        </p:txBody>
      </p:sp>
    </p:spTree>
    <p:extLst>
      <p:ext uri="{BB962C8B-B14F-4D97-AF65-F5344CB8AC3E}">
        <p14:creationId xmlns:p14="http://schemas.microsoft.com/office/powerpoint/2010/main" val="228909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5724525"/>
          </a:xfrm>
        </p:spPr>
        <p:txBody>
          <a:bodyPr>
            <a:normAutofit/>
          </a:bodyPr>
          <a:lstStyle/>
          <a:p>
            <a:pPr algn="l">
              <a:lnSpc>
                <a:spcPts val="2250"/>
              </a:lnSpc>
            </a:pPr>
            <a:r>
              <a:rPr lang="en-GB"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Collect for the day</a:t>
            </a:r>
            <a:r>
              <a:rPr lang="en-GB"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n-GB" sz="3200" b="0" i="0" dirty="0">
                <a:solidFill>
                  <a:srgbClr val="000000"/>
                </a:solidFill>
                <a:effectLst/>
                <a:latin typeface="Arial" panose="020B0604020202020204" pitchFamily="34" charset="0"/>
                <a:cs typeface="Arial" panose="020B0604020202020204" pitchFamily="34" charset="0"/>
              </a:rPr>
              <a:t>O God, forasmuch as without you</a:t>
            </a:r>
          </a:p>
          <a:p>
            <a:pPr algn="l"/>
            <a:r>
              <a:rPr lang="en-GB" sz="3200" b="0" i="0" dirty="0">
                <a:solidFill>
                  <a:srgbClr val="000000"/>
                </a:solidFill>
                <a:effectLst/>
                <a:latin typeface="Arial" panose="020B0604020202020204" pitchFamily="34" charset="0"/>
                <a:cs typeface="Arial" panose="020B0604020202020204" pitchFamily="34" charset="0"/>
              </a:rPr>
              <a:t>we are not able to please you;</a:t>
            </a:r>
          </a:p>
          <a:p>
            <a:pPr algn="l"/>
            <a:r>
              <a:rPr lang="en-GB" sz="3200" b="0" i="0" dirty="0">
                <a:solidFill>
                  <a:srgbClr val="000000"/>
                </a:solidFill>
                <a:effectLst/>
                <a:latin typeface="Arial" panose="020B0604020202020204" pitchFamily="34" charset="0"/>
                <a:cs typeface="Arial" panose="020B0604020202020204" pitchFamily="34" charset="0"/>
              </a:rPr>
              <a:t>mercifully grant that your Holy Spirit</a:t>
            </a:r>
          </a:p>
          <a:p>
            <a:pPr algn="l"/>
            <a:r>
              <a:rPr lang="en-GB" sz="3200" b="0" i="0" dirty="0">
                <a:solidFill>
                  <a:srgbClr val="000000"/>
                </a:solidFill>
                <a:effectLst/>
                <a:latin typeface="Arial" panose="020B0604020202020204" pitchFamily="34" charset="0"/>
                <a:cs typeface="Arial" panose="020B0604020202020204" pitchFamily="34" charset="0"/>
              </a:rPr>
              <a:t>may in all things direct and rule our hearts;</a:t>
            </a:r>
          </a:p>
          <a:p>
            <a:pPr algn="l"/>
            <a:r>
              <a:rPr lang="en-GB" sz="3200" b="0" i="0" dirty="0">
                <a:solidFill>
                  <a:srgbClr val="000000"/>
                </a:solidFill>
                <a:effectLst/>
                <a:latin typeface="Arial" panose="020B0604020202020204" pitchFamily="34" charset="0"/>
                <a:cs typeface="Arial" panose="020B0604020202020204" pitchFamily="34" charset="0"/>
              </a:rPr>
              <a:t>through Jesus Christ your Son our Lord,</a:t>
            </a:r>
          </a:p>
          <a:p>
            <a:pPr algn="l"/>
            <a:r>
              <a:rPr lang="en-GB" sz="3200" b="0" i="0" dirty="0">
                <a:solidFill>
                  <a:srgbClr val="000000"/>
                </a:solidFill>
                <a:effectLst/>
                <a:latin typeface="Arial" panose="020B0604020202020204" pitchFamily="34" charset="0"/>
                <a:cs typeface="Arial" panose="020B0604020202020204" pitchFamily="34" charset="0"/>
              </a:rPr>
              <a:t>who is alive and reigns with you,</a:t>
            </a:r>
          </a:p>
          <a:p>
            <a:pPr algn="l"/>
            <a:r>
              <a:rPr lang="en-GB" sz="3200" b="0" i="0" dirty="0">
                <a:solidFill>
                  <a:srgbClr val="000000"/>
                </a:solidFill>
                <a:effectLst/>
                <a:latin typeface="Arial" panose="020B0604020202020204" pitchFamily="34" charset="0"/>
                <a:cs typeface="Arial" panose="020B0604020202020204" pitchFamily="34" charset="0"/>
              </a:rPr>
              <a:t>in the unity of the Holy Spirit,</a:t>
            </a:r>
          </a:p>
          <a:p>
            <a:pPr algn="l"/>
            <a:r>
              <a:rPr lang="en-GB" sz="3200" b="0" i="0" dirty="0">
                <a:solidFill>
                  <a:srgbClr val="000000"/>
                </a:solidFill>
                <a:effectLst/>
                <a:latin typeface="Arial" panose="020B0604020202020204" pitchFamily="34" charset="0"/>
                <a:cs typeface="Arial" panose="020B0604020202020204" pitchFamily="34" charset="0"/>
              </a:rPr>
              <a:t>one God, now and for ever. </a:t>
            </a:r>
          </a:p>
          <a:p>
            <a:pPr algn="l"/>
            <a:r>
              <a:rPr lang="en-GB" sz="3200" b="1" i="0" dirty="0">
                <a:solidFill>
                  <a:srgbClr val="000000"/>
                </a:solidFill>
                <a:effectLst/>
                <a:latin typeface="Arial" panose="020B0604020202020204" pitchFamily="34" charset="0"/>
                <a:cs typeface="Arial" panose="020B0604020202020204" pitchFamily="34" charset="0"/>
              </a:rPr>
              <a:t>Amen</a:t>
            </a:r>
          </a:p>
          <a:p>
            <a:pPr algn="l"/>
            <a:endParaRPr lang="en-GB" dirty="0"/>
          </a:p>
        </p:txBody>
      </p:sp>
    </p:spTree>
    <p:extLst>
      <p:ext uri="{BB962C8B-B14F-4D97-AF65-F5344CB8AC3E}">
        <p14:creationId xmlns:p14="http://schemas.microsoft.com/office/powerpoint/2010/main" val="2026494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5724525"/>
          </a:xfrm>
        </p:spPr>
        <p:txBody>
          <a:bodyPr>
            <a:normAutofit/>
          </a:bodyPr>
          <a:lstStyle/>
          <a:p>
            <a:pPr algn="l">
              <a:lnSpc>
                <a:spcPts val="2250"/>
              </a:lnSpc>
            </a:pPr>
            <a:r>
              <a:rPr lang="en-GB"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Readings</a:t>
            </a:r>
          </a:p>
          <a:p>
            <a:pPr algn="l"/>
            <a:endParaRPr lang="en-GB" sz="3200" b="1" dirty="0">
              <a:effectLst/>
              <a:latin typeface="Arial" panose="020B0604020202020204" pitchFamily="34" charset="0"/>
              <a:ea typeface="Times New Roman" panose="02020603050405020304" pitchFamily="18" charset="0"/>
            </a:endParaRPr>
          </a:p>
          <a:p>
            <a:pPr algn="l"/>
            <a:r>
              <a:rPr lang="en-GB" sz="3200" b="1" dirty="0">
                <a:effectLst/>
                <a:latin typeface="Arial" panose="020B0604020202020204" pitchFamily="34" charset="0"/>
                <a:ea typeface="Times New Roman" panose="02020603050405020304" pitchFamily="18" charset="0"/>
              </a:rPr>
              <a:t>1</a:t>
            </a:r>
            <a:r>
              <a:rPr lang="en-GB" sz="3200" b="1" baseline="30000" dirty="0">
                <a:effectLst/>
                <a:latin typeface="Arial" panose="020B0604020202020204" pitchFamily="34" charset="0"/>
                <a:ea typeface="Times New Roman" panose="02020603050405020304" pitchFamily="18" charset="0"/>
              </a:rPr>
              <a:t>st</a:t>
            </a:r>
            <a:r>
              <a:rPr lang="en-GB" sz="3200" b="1" dirty="0">
                <a:effectLst/>
                <a:latin typeface="Arial" panose="020B0604020202020204" pitchFamily="34" charset="0"/>
                <a:ea typeface="Times New Roman" panose="02020603050405020304" pitchFamily="18" charset="0"/>
              </a:rPr>
              <a:t> reading: </a:t>
            </a:r>
            <a:r>
              <a:rPr lang="en-GB" sz="3200" dirty="0">
                <a:effectLst/>
                <a:latin typeface="Arial" panose="020B0604020202020204" pitchFamily="34" charset="0"/>
                <a:ea typeface="Times New Roman" panose="02020603050405020304" pitchFamily="18" charset="0"/>
              </a:rPr>
              <a:t>1 Thessalonians 1:1-10 (Una Gordon)</a:t>
            </a:r>
            <a:endParaRPr lang="en-GB" sz="3200" dirty="0">
              <a:effectLst/>
              <a:latin typeface="Times New Roman" panose="02020603050405020304" pitchFamily="18" charset="0"/>
              <a:ea typeface="Times New Roman" panose="02020603050405020304" pitchFamily="18" charset="0"/>
            </a:endParaRPr>
          </a:p>
          <a:p>
            <a:pPr algn="l"/>
            <a:r>
              <a:rPr lang="en-GB" sz="3200" b="1" dirty="0">
                <a:effectLst/>
                <a:latin typeface="Arial" panose="020B0604020202020204" pitchFamily="34" charset="0"/>
                <a:ea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l"/>
            <a:r>
              <a:rPr lang="en-GB" sz="3200" b="1" dirty="0">
                <a:effectLst/>
                <a:latin typeface="Arial" panose="020B0604020202020204" pitchFamily="34" charset="0"/>
                <a:ea typeface="Times New Roman" panose="02020603050405020304" pitchFamily="18" charset="0"/>
              </a:rPr>
              <a:t>Pause </a:t>
            </a:r>
            <a:endParaRPr lang="en-GB" sz="3200" dirty="0">
              <a:effectLst/>
              <a:latin typeface="Times New Roman" panose="02020603050405020304" pitchFamily="18" charset="0"/>
              <a:ea typeface="Times New Roman" panose="02020603050405020304" pitchFamily="18" charset="0"/>
            </a:endParaRPr>
          </a:p>
          <a:p>
            <a:pPr algn="l"/>
            <a:r>
              <a:rPr lang="en-GB" sz="3200" dirty="0">
                <a:effectLst/>
                <a:latin typeface="Arial" panose="020B0604020202020204" pitchFamily="34" charset="0"/>
                <a:ea typeface="Times New Roman" panose="02020603050405020304" pitchFamily="18" charset="0"/>
              </a:rPr>
              <a:t> </a:t>
            </a:r>
            <a:endParaRPr lang="en-GB" sz="3200" dirty="0">
              <a:effectLst/>
              <a:latin typeface="Times New Roman" panose="02020603050405020304" pitchFamily="18" charset="0"/>
              <a:ea typeface="Times New Roman" panose="02020603050405020304" pitchFamily="18" charset="0"/>
            </a:endParaRPr>
          </a:p>
          <a:p>
            <a:pPr algn="l"/>
            <a:r>
              <a:rPr lang="en-GB" sz="3200" b="1" dirty="0">
                <a:effectLst/>
                <a:latin typeface="Arial" panose="020B0604020202020204" pitchFamily="34" charset="0"/>
                <a:ea typeface="Times New Roman" panose="02020603050405020304" pitchFamily="18" charset="0"/>
              </a:rPr>
              <a:t>2</a:t>
            </a:r>
            <a:r>
              <a:rPr lang="en-GB" sz="3200" b="1" baseline="30000" dirty="0">
                <a:effectLst/>
                <a:latin typeface="Arial" panose="020B0604020202020204" pitchFamily="34" charset="0"/>
                <a:ea typeface="Times New Roman" panose="02020603050405020304" pitchFamily="18" charset="0"/>
              </a:rPr>
              <a:t>nd</a:t>
            </a:r>
            <a:r>
              <a:rPr lang="en-GB" sz="3200" b="1" dirty="0">
                <a:effectLst/>
                <a:latin typeface="Arial" panose="020B0604020202020204" pitchFamily="34" charset="0"/>
                <a:ea typeface="Times New Roman" panose="02020603050405020304" pitchFamily="18" charset="0"/>
              </a:rPr>
              <a:t> reading: </a:t>
            </a:r>
            <a:r>
              <a:rPr lang="en-GB" sz="3200" dirty="0">
                <a:solidFill>
                  <a:srgbClr val="000000"/>
                </a:solidFill>
                <a:effectLst/>
                <a:latin typeface="Arial" panose="020B0604020202020204" pitchFamily="34" charset="0"/>
                <a:ea typeface="Times New Roman" panose="02020603050405020304" pitchFamily="18" charset="0"/>
              </a:rPr>
              <a:t>Matthew 22: 15-22 (Sue Ion)</a:t>
            </a:r>
            <a:endParaRPr lang="en-GB" sz="3200" dirty="0">
              <a:effectLst/>
              <a:latin typeface="Times New Roman" panose="02020603050405020304" pitchFamily="18" charset="0"/>
              <a:ea typeface="Times New Roman" panose="02020603050405020304" pitchFamily="18" charset="0"/>
            </a:endParaRPr>
          </a:p>
          <a:p>
            <a:pPr algn="l">
              <a:lnSpc>
                <a:spcPts val="2250"/>
              </a:lnSpc>
            </a:pPr>
            <a:endParaRPr lang="en-GB" sz="3200" b="1" i="0" dirty="0">
              <a:solidFill>
                <a:srgbClr val="000000"/>
              </a:solidFill>
              <a:effectLst/>
              <a:latin typeface="Arial" panose="020B0604020202020204" pitchFamily="34" charset="0"/>
              <a:cs typeface="Arial" panose="020B0604020202020204" pitchFamily="34" charset="0"/>
            </a:endParaRPr>
          </a:p>
          <a:p>
            <a:pPr algn="l"/>
            <a:endParaRPr lang="en-GB" dirty="0"/>
          </a:p>
        </p:txBody>
      </p:sp>
    </p:spTree>
    <p:extLst>
      <p:ext uri="{BB962C8B-B14F-4D97-AF65-F5344CB8AC3E}">
        <p14:creationId xmlns:p14="http://schemas.microsoft.com/office/powerpoint/2010/main" val="2042392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99830593-FCD2-4E94-9E4C-3D5ACFA8D596}"/>
              </a:ext>
            </a:extLst>
          </p:cNvPr>
          <p:cNvSpPr>
            <a:spLocks noGrp="1"/>
          </p:cNvSpPr>
          <p:nvPr>
            <p:ph type="subTitle" idx="1"/>
          </p:nvPr>
        </p:nvSpPr>
        <p:spPr>
          <a:xfrm>
            <a:off x="704850" y="142875"/>
            <a:ext cx="10782300" cy="5724525"/>
          </a:xfrm>
        </p:spPr>
        <p:txBody>
          <a:bodyPr>
            <a:normAutofit/>
          </a:bodyPr>
          <a:lstStyle/>
          <a:p>
            <a:pPr algn="l">
              <a:lnSpc>
                <a:spcPts val="2250"/>
              </a:lnSpc>
            </a:pPr>
            <a:endParaRPr lang="en-GB"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ts val="2250"/>
              </a:lnSpc>
            </a:pPr>
            <a:r>
              <a:rPr lang="en-GB"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Reflection</a:t>
            </a:r>
            <a:endParaRPr lang="en-GB" sz="3200" dirty="0">
              <a:effectLst/>
              <a:latin typeface="Times New Roman" panose="02020603050405020304" pitchFamily="18" charset="0"/>
              <a:ea typeface="Times New Roman" panose="02020603050405020304" pitchFamily="18" charset="0"/>
            </a:endParaRPr>
          </a:p>
          <a:p>
            <a:pPr algn="l">
              <a:lnSpc>
                <a:spcPts val="2250"/>
              </a:lnSpc>
            </a:pPr>
            <a:endParaRPr lang="en-GB" sz="3200" b="1" i="0" dirty="0">
              <a:solidFill>
                <a:srgbClr val="000000"/>
              </a:solidFill>
              <a:effectLst/>
              <a:latin typeface="Arial" panose="020B0604020202020204" pitchFamily="34" charset="0"/>
              <a:cs typeface="Arial" panose="020B0604020202020204" pitchFamily="34" charset="0"/>
            </a:endParaRPr>
          </a:p>
          <a:p>
            <a:pPr algn="l"/>
            <a:endParaRPr lang="en-GB" dirty="0"/>
          </a:p>
        </p:txBody>
      </p:sp>
      <p:pic>
        <p:nvPicPr>
          <p:cNvPr id="6" name="Picture 5" descr="A picture containing toothbrush, hand, holding, person&#10;&#10;Description automatically generated">
            <a:extLst>
              <a:ext uri="{FF2B5EF4-FFF2-40B4-BE49-F238E27FC236}">
                <a16:creationId xmlns="" xmlns:a16="http://schemas.microsoft.com/office/drawing/2014/main" id="{ABB8CA92-BD1D-4254-B654-495AD5215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402" y="1061838"/>
            <a:ext cx="10015196" cy="4805562"/>
          </a:xfrm>
          <a:prstGeom prst="rect">
            <a:avLst/>
          </a:prstGeom>
        </p:spPr>
      </p:pic>
    </p:spTree>
    <p:extLst>
      <p:ext uri="{BB962C8B-B14F-4D97-AF65-F5344CB8AC3E}">
        <p14:creationId xmlns:p14="http://schemas.microsoft.com/office/powerpoint/2010/main" val="3047282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rotWithShape="1">
          <a:blip r:embed="rId3"/>
          <a:srcRect l="11086" t="34836" r="50135" b="27120"/>
          <a:stretch/>
        </p:blipFill>
        <p:spPr>
          <a:xfrm>
            <a:off x="1922269" y="613340"/>
            <a:ext cx="8344475" cy="4606842"/>
          </a:xfrm>
          <a:prstGeom prst="rect">
            <a:avLst/>
          </a:prstGeom>
        </p:spPr>
      </p:pic>
    </p:spTree>
    <p:extLst>
      <p:ext uri="{BB962C8B-B14F-4D97-AF65-F5344CB8AC3E}">
        <p14:creationId xmlns:p14="http://schemas.microsoft.com/office/powerpoint/2010/main" val="3967306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205</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nattrass</dc:creator>
  <cp:lastModifiedBy>St. Mary's Church</cp:lastModifiedBy>
  <cp:revision>11</cp:revision>
  <dcterms:created xsi:type="dcterms:W3CDTF">2020-10-12T20:06:17Z</dcterms:created>
  <dcterms:modified xsi:type="dcterms:W3CDTF">2020-10-15T09:34:27Z</dcterms:modified>
</cp:coreProperties>
</file>